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15"/>
  </p:notesMasterIdLst>
  <p:handoutMasterIdLst>
    <p:handoutMasterId r:id="rId16"/>
  </p:handoutMasterIdLst>
  <p:sldIdLst>
    <p:sldId id="281" r:id="rId5"/>
    <p:sldId id="299" r:id="rId6"/>
    <p:sldId id="277" r:id="rId7"/>
    <p:sldId id="289" r:id="rId8"/>
    <p:sldId id="327" r:id="rId9"/>
    <p:sldId id="328" r:id="rId10"/>
    <p:sldId id="329" r:id="rId11"/>
    <p:sldId id="330" r:id="rId12"/>
    <p:sldId id="331" r:id="rId13"/>
    <p:sldId id="29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ola dos Santos" initials="XdS" lastIdx="6" clrIdx="0">
    <p:extLst>
      <p:ext uri="{19B8F6BF-5375-455C-9EA6-DF929625EA0E}">
        <p15:presenceInfo xmlns:p15="http://schemas.microsoft.com/office/powerpoint/2012/main" userId="S::xola.dossantos@xdode.com::3521ae9e-2398-4bd8-a152-71791f8c2ca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AFA"/>
    <a:srgbClr val="8C13FD"/>
    <a:srgbClr val="A537FE"/>
    <a:srgbClr val="DB1E16"/>
    <a:srgbClr val="D000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97"/>
    <p:restoredTop sz="93458"/>
  </p:normalViewPr>
  <p:slideViewPr>
    <p:cSldViewPr snapToGrid="0" snapToObjects="1">
      <p:cViewPr>
        <p:scale>
          <a:sx n="135" d="100"/>
          <a:sy n="135" d="100"/>
        </p:scale>
        <p:origin x="952" y="872"/>
      </p:cViewPr>
      <p:guideLst>
        <p:guide orient="horz" pos="2160"/>
        <p:guide pos="3840"/>
      </p:guideLst>
    </p:cSldViewPr>
  </p:slideViewPr>
  <p:outlineViewPr>
    <p:cViewPr>
      <p:scale>
        <a:sx n="33" d="100"/>
        <a:sy n="33" d="100"/>
      </p:scale>
      <p:origin x="0" y="-7288"/>
    </p:cViewPr>
  </p:outlineViewPr>
  <p:notesTextViewPr>
    <p:cViewPr>
      <p:scale>
        <a:sx n="1" d="1"/>
        <a:sy n="1" d="1"/>
      </p:scale>
      <p:origin x="0" y="0"/>
    </p:cViewPr>
  </p:notesTextViewPr>
  <p:sorterViewPr>
    <p:cViewPr>
      <p:scale>
        <a:sx n="157" d="100"/>
        <a:sy n="157" d="100"/>
      </p:scale>
      <p:origin x="0" y="0"/>
    </p:cViewPr>
  </p:sorterViewPr>
  <p:notesViewPr>
    <p:cSldViewPr snapToGrid="0" snapToObjects="1">
      <p:cViewPr varScale="1">
        <p:scale>
          <a:sx n="169" d="100"/>
          <a:sy n="169" d="100"/>
        </p:scale>
        <p:origin x="5400"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ola dos Santos" userId="3521ae9e-2398-4bd8-a152-71791f8c2ca4" providerId="ADAL" clId="{87882C45-F286-F44F-8BEA-015C5E4FAA71}"/>
    <pc:docChg chg="undo custSel modSld sldOrd">
      <pc:chgData name="Xola dos Santos" userId="3521ae9e-2398-4bd8-a152-71791f8c2ca4" providerId="ADAL" clId="{87882C45-F286-F44F-8BEA-015C5E4FAA71}" dt="2020-05-26T01:47:34.640" v="493" actId="478"/>
      <pc:docMkLst>
        <pc:docMk/>
      </pc:docMkLst>
      <pc:sldChg chg="addSp delSp modSp">
        <pc:chgData name="Xola dos Santos" userId="3521ae9e-2398-4bd8-a152-71791f8c2ca4" providerId="ADAL" clId="{87882C45-F286-F44F-8BEA-015C5E4FAA71}" dt="2020-05-26T01:47:34.640" v="493" actId="478"/>
        <pc:sldMkLst>
          <pc:docMk/>
          <pc:sldMk cId="2770508852" sldId="277"/>
        </pc:sldMkLst>
        <pc:spChg chg="add del mod">
          <ac:chgData name="Xola dos Santos" userId="3521ae9e-2398-4bd8-a152-71791f8c2ca4" providerId="ADAL" clId="{87882C45-F286-F44F-8BEA-015C5E4FAA71}" dt="2020-05-26T01:43:29.548" v="365" actId="478"/>
          <ac:spMkLst>
            <pc:docMk/>
            <pc:sldMk cId="2770508852" sldId="277"/>
            <ac:spMk id="5" creationId="{8ED65EFC-FD30-8E43-922D-10AB48D9930A}"/>
          </ac:spMkLst>
        </pc:spChg>
        <pc:spChg chg="add del mod">
          <ac:chgData name="Xola dos Santos" userId="3521ae9e-2398-4bd8-a152-71791f8c2ca4" providerId="ADAL" clId="{87882C45-F286-F44F-8BEA-015C5E4FAA71}" dt="2020-05-26T01:44:13.630" v="370" actId="478"/>
          <ac:spMkLst>
            <pc:docMk/>
            <pc:sldMk cId="2770508852" sldId="277"/>
            <ac:spMk id="32" creationId="{E31C9C63-C875-9242-B7CE-92E8C307A068}"/>
          </ac:spMkLst>
        </pc:spChg>
        <pc:spChg chg="add del mod">
          <ac:chgData name="Xola dos Santos" userId="3521ae9e-2398-4bd8-a152-71791f8c2ca4" providerId="ADAL" clId="{87882C45-F286-F44F-8BEA-015C5E4FAA71}" dt="2020-05-26T01:47:34.640" v="493" actId="478"/>
          <ac:spMkLst>
            <pc:docMk/>
            <pc:sldMk cId="2770508852" sldId="277"/>
            <ac:spMk id="35" creationId="{BDE8C4CF-5D0F-3348-8C58-AB169E8EC9AA}"/>
          </ac:spMkLst>
        </pc:spChg>
        <pc:spChg chg="mod">
          <ac:chgData name="Xola dos Santos" userId="3521ae9e-2398-4bd8-a152-71791f8c2ca4" providerId="ADAL" clId="{87882C45-F286-F44F-8BEA-015C5E4FAA71}" dt="2020-05-26T01:45:33.809" v="389" actId="20577"/>
          <ac:spMkLst>
            <pc:docMk/>
            <pc:sldMk cId="2770508852" sldId="277"/>
            <ac:spMk id="46" creationId="{17704F2F-1EB5-1D48-A817-5639FD431408}"/>
          </ac:spMkLst>
        </pc:spChg>
        <pc:spChg chg="mod">
          <ac:chgData name="Xola dos Santos" userId="3521ae9e-2398-4bd8-a152-71791f8c2ca4" providerId="ADAL" clId="{87882C45-F286-F44F-8BEA-015C5E4FAA71}" dt="2020-05-26T01:46:26.649" v="462" actId="14100"/>
          <ac:spMkLst>
            <pc:docMk/>
            <pc:sldMk cId="2770508852" sldId="277"/>
            <ac:spMk id="47" creationId="{FAC0A97F-6FE3-984C-B4D4-C019776CF57B}"/>
          </ac:spMkLst>
        </pc:spChg>
        <pc:spChg chg="mod">
          <ac:chgData name="Xola dos Santos" userId="3521ae9e-2398-4bd8-a152-71791f8c2ca4" providerId="ADAL" clId="{87882C45-F286-F44F-8BEA-015C5E4FAA71}" dt="2020-05-26T01:45:48.098" v="414" actId="20577"/>
          <ac:spMkLst>
            <pc:docMk/>
            <pc:sldMk cId="2770508852" sldId="277"/>
            <ac:spMk id="48" creationId="{74ADF8C7-8BF7-F341-86DD-1127B1C5DFC2}"/>
          </ac:spMkLst>
        </pc:spChg>
        <pc:spChg chg="mod">
          <ac:chgData name="Xola dos Santos" userId="3521ae9e-2398-4bd8-a152-71791f8c2ca4" providerId="ADAL" clId="{87882C45-F286-F44F-8BEA-015C5E4FAA71}" dt="2020-05-26T01:45:39.909" v="406" actId="20577"/>
          <ac:spMkLst>
            <pc:docMk/>
            <pc:sldMk cId="2770508852" sldId="277"/>
            <ac:spMk id="51" creationId="{9720F0A5-5CF9-DD46-981D-54F0581DB4CC}"/>
          </ac:spMkLst>
        </pc:spChg>
        <pc:spChg chg="mod">
          <ac:chgData name="Xola dos Santos" userId="3521ae9e-2398-4bd8-a152-71791f8c2ca4" providerId="ADAL" clId="{87882C45-F286-F44F-8BEA-015C5E4FAA71}" dt="2020-05-26T01:43:57.894" v="367" actId="1076"/>
          <ac:spMkLst>
            <pc:docMk/>
            <pc:sldMk cId="2770508852" sldId="277"/>
            <ac:spMk id="52" creationId="{8F144D11-D25B-694A-8276-F6CB13B321EF}"/>
          </ac:spMkLst>
        </pc:spChg>
        <pc:spChg chg="mod">
          <ac:chgData name="Xola dos Santos" userId="3521ae9e-2398-4bd8-a152-71791f8c2ca4" providerId="ADAL" clId="{87882C45-F286-F44F-8BEA-015C5E4FAA71}" dt="2020-05-26T01:43:57.894" v="367" actId="1076"/>
          <ac:spMkLst>
            <pc:docMk/>
            <pc:sldMk cId="2770508852" sldId="277"/>
            <ac:spMk id="53" creationId="{5EFFB775-9EC8-274E-8FF7-6B33AC5DC432}"/>
          </ac:spMkLst>
        </pc:spChg>
        <pc:spChg chg="mod">
          <ac:chgData name="Xola dos Santos" userId="3521ae9e-2398-4bd8-a152-71791f8c2ca4" providerId="ADAL" clId="{87882C45-F286-F44F-8BEA-015C5E4FAA71}" dt="2020-05-26T01:43:57.894" v="367" actId="1076"/>
          <ac:spMkLst>
            <pc:docMk/>
            <pc:sldMk cId="2770508852" sldId="277"/>
            <ac:spMk id="54" creationId="{C3532D57-AD48-6140-8383-ECE16237D937}"/>
          </ac:spMkLst>
        </pc:spChg>
        <pc:spChg chg="mod">
          <ac:chgData name="Xola dos Santos" userId="3521ae9e-2398-4bd8-a152-71791f8c2ca4" providerId="ADAL" clId="{87882C45-F286-F44F-8BEA-015C5E4FAA71}" dt="2020-05-26T01:43:57.894" v="367" actId="1076"/>
          <ac:spMkLst>
            <pc:docMk/>
            <pc:sldMk cId="2770508852" sldId="277"/>
            <ac:spMk id="55" creationId="{BB6CDB9A-81A6-BB41-9587-EE4908098D81}"/>
          </ac:spMkLst>
        </pc:spChg>
        <pc:spChg chg="mod">
          <ac:chgData name="Xola dos Santos" userId="3521ae9e-2398-4bd8-a152-71791f8c2ca4" providerId="ADAL" clId="{87882C45-F286-F44F-8BEA-015C5E4FAA71}" dt="2020-05-26T01:43:57.894" v="367" actId="1076"/>
          <ac:spMkLst>
            <pc:docMk/>
            <pc:sldMk cId="2770508852" sldId="277"/>
            <ac:spMk id="56" creationId="{156E147E-C3B6-DC43-B32B-90F825D6C556}"/>
          </ac:spMkLst>
        </pc:spChg>
        <pc:spChg chg="mod">
          <ac:chgData name="Xola dos Santos" userId="3521ae9e-2398-4bd8-a152-71791f8c2ca4" providerId="ADAL" clId="{87882C45-F286-F44F-8BEA-015C5E4FAA71}" dt="2020-05-26T01:43:57.894" v="367" actId="1076"/>
          <ac:spMkLst>
            <pc:docMk/>
            <pc:sldMk cId="2770508852" sldId="277"/>
            <ac:spMk id="57" creationId="{FE0592FB-04F8-E84A-A891-694F391E996D}"/>
          </ac:spMkLst>
        </pc:spChg>
        <pc:spChg chg="mod">
          <ac:chgData name="Xola dos Santos" userId="3521ae9e-2398-4bd8-a152-71791f8c2ca4" providerId="ADAL" clId="{87882C45-F286-F44F-8BEA-015C5E4FAA71}" dt="2020-05-26T01:43:57.894" v="367" actId="1076"/>
          <ac:spMkLst>
            <pc:docMk/>
            <pc:sldMk cId="2770508852" sldId="277"/>
            <ac:spMk id="58" creationId="{0C882B52-ED20-5748-86C3-CA298AA0075A}"/>
          </ac:spMkLst>
        </pc:spChg>
        <pc:spChg chg="mod">
          <ac:chgData name="Xola dos Santos" userId="3521ae9e-2398-4bd8-a152-71791f8c2ca4" providerId="ADAL" clId="{87882C45-F286-F44F-8BEA-015C5E4FAA71}" dt="2020-05-26T01:43:57.894" v="367" actId="1076"/>
          <ac:spMkLst>
            <pc:docMk/>
            <pc:sldMk cId="2770508852" sldId="277"/>
            <ac:spMk id="59" creationId="{70C35DE4-935B-C746-9873-0A2179539557}"/>
          </ac:spMkLst>
        </pc:spChg>
        <pc:spChg chg="mod">
          <ac:chgData name="Xola dos Santos" userId="3521ae9e-2398-4bd8-a152-71791f8c2ca4" providerId="ADAL" clId="{87882C45-F286-F44F-8BEA-015C5E4FAA71}" dt="2020-05-26T01:43:57.894" v="367" actId="1076"/>
          <ac:spMkLst>
            <pc:docMk/>
            <pc:sldMk cId="2770508852" sldId="277"/>
            <ac:spMk id="60" creationId="{49D96F9E-F5F8-E049-B902-2EB1376B3901}"/>
          </ac:spMkLst>
        </pc:spChg>
        <pc:spChg chg="mod">
          <ac:chgData name="Xola dos Santos" userId="3521ae9e-2398-4bd8-a152-71791f8c2ca4" providerId="ADAL" clId="{87882C45-F286-F44F-8BEA-015C5E4FAA71}" dt="2020-05-26T01:47:28.305" v="491" actId="1076"/>
          <ac:spMkLst>
            <pc:docMk/>
            <pc:sldMk cId="2770508852" sldId="277"/>
            <ac:spMk id="105" creationId="{0CAB317B-122E-BD4D-85F1-8D8FA6B8C916}"/>
          </ac:spMkLst>
        </pc:spChg>
        <pc:spChg chg="del">
          <ac:chgData name="Xola dos Santos" userId="3521ae9e-2398-4bd8-a152-71791f8c2ca4" providerId="ADAL" clId="{87882C45-F286-F44F-8BEA-015C5E4FAA71}" dt="2020-05-26T01:43:24.899" v="364" actId="478"/>
          <ac:spMkLst>
            <pc:docMk/>
            <pc:sldMk cId="2770508852" sldId="277"/>
            <ac:spMk id="106" creationId="{7BD95F08-FED6-3940-A7BA-399A3C62394E}"/>
          </ac:spMkLst>
        </pc:spChg>
        <pc:spChg chg="mod">
          <ac:chgData name="Xola dos Santos" userId="3521ae9e-2398-4bd8-a152-71791f8c2ca4" providerId="ADAL" clId="{87882C45-F286-F44F-8BEA-015C5E4FAA71}" dt="2020-05-26T01:46:03.305" v="428" actId="20577"/>
          <ac:spMkLst>
            <pc:docMk/>
            <pc:sldMk cId="2770508852" sldId="277"/>
            <ac:spMk id="114" creationId="{ABF7625E-D132-704F-86A0-7BE8D700E92A}"/>
          </ac:spMkLst>
        </pc:spChg>
        <pc:spChg chg="mod">
          <ac:chgData name="Xola dos Santos" userId="3521ae9e-2398-4bd8-a152-71791f8c2ca4" providerId="ADAL" clId="{87882C45-F286-F44F-8BEA-015C5E4FAA71}" dt="2020-05-26T01:44:23.691" v="371" actId="1076"/>
          <ac:spMkLst>
            <pc:docMk/>
            <pc:sldMk cId="2770508852" sldId="277"/>
            <ac:spMk id="117" creationId="{29F95E90-F796-DF44-9976-84F2C8DF368D}"/>
          </ac:spMkLst>
        </pc:spChg>
        <pc:spChg chg="mod">
          <ac:chgData name="Xola dos Santos" userId="3521ae9e-2398-4bd8-a152-71791f8c2ca4" providerId="ADAL" clId="{87882C45-F286-F44F-8BEA-015C5E4FAA71}" dt="2020-05-26T01:43:57.894" v="367" actId="1076"/>
          <ac:spMkLst>
            <pc:docMk/>
            <pc:sldMk cId="2770508852" sldId="277"/>
            <ac:spMk id="118" creationId="{E40917CD-53E1-6D44-A8C9-A5A573AE0CC0}"/>
          </ac:spMkLst>
        </pc:spChg>
        <pc:spChg chg="mod">
          <ac:chgData name="Xola dos Santos" userId="3521ae9e-2398-4bd8-a152-71791f8c2ca4" providerId="ADAL" clId="{87882C45-F286-F44F-8BEA-015C5E4FAA71}" dt="2020-05-26T01:43:57.894" v="367" actId="1076"/>
          <ac:spMkLst>
            <pc:docMk/>
            <pc:sldMk cId="2770508852" sldId="277"/>
            <ac:spMk id="119" creationId="{D6303AF3-9C99-8E47-A347-5BD855CC214B}"/>
          </ac:spMkLst>
        </pc:spChg>
        <pc:picChg chg="del">
          <ac:chgData name="Xola dos Santos" userId="3521ae9e-2398-4bd8-a152-71791f8c2ca4" providerId="ADAL" clId="{87882C45-F286-F44F-8BEA-015C5E4FAA71}" dt="2020-05-26T01:44:51.168" v="372" actId="478"/>
          <ac:picMkLst>
            <pc:docMk/>
            <pc:sldMk cId="2770508852" sldId="277"/>
            <ac:picMk id="34" creationId="{00000000-0000-0000-0000-000000000000}"/>
          </ac:picMkLst>
        </pc:picChg>
        <pc:cxnChg chg="mod">
          <ac:chgData name="Xola dos Santos" userId="3521ae9e-2398-4bd8-a152-71791f8c2ca4" providerId="ADAL" clId="{87882C45-F286-F44F-8BEA-015C5E4FAA71}" dt="2020-05-26T01:43:57.894" v="367" actId="1076"/>
          <ac:cxnSpMkLst>
            <pc:docMk/>
            <pc:sldMk cId="2770508852" sldId="277"/>
            <ac:cxnSpMk id="45" creationId="{1DEC0496-E7A7-F845-ACBD-3A4248FBA830}"/>
          </ac:cxnSpMkLst>
        </pc:cxnChg>
        <pc:cxnChg chg="mod">
          <ac:chgData name="Xola dos Santos" userId="3521ae9e-2398-4bd8-a152-71791f8c2ca4" providerId="ADAL" clId="{87882C45-F286-F44F-8BEA-015C5E4FAA71}" dt="2020-05-26T01:43:57.894" v="367" actId="1076"/>
          <ac:cxnSpMkLst>
            <pc:docMk/>
            <pc:sldMk cId="2770508852" sldId="277"/>
            <ac:cxnSpMk id="49" creationId="{4D671405-F677-EA41-B325-C1C8BC2CC2D5}"/>
          </ac:cxnSpMkLst>
        </pc:cxnChg>
        <pc:cxnChg chg="mod">
          <ac:chgData name="Xola dos Santos" userId="3521ae9e-2398-4bd8-a152-71791f8c2ca4" providerId="ADAL" clId="{87882C45-F286-F44F-8BEA-015C5E4FAA71}" dt="2020-05-26T01:43:57.894" v="367" actId="1076"/>
          <ac:cxnSpMkLst>
            <pc:docMk/>
            <pc:sldMk cId="2770508852" sldId="277"/>
            <ac:cxnSpMk id="115" creationId="{5ECBCA1D-7786-CE45-81C8-3EE2B22213CB}"/>
          </ac:cxnSpMkLst>
        </pc:cxnChg>
        <pc:cxnChg chg="mod">
          <ac:chgData name="Xola dos Santos" userId="3521ae9e-2398-4bd8-a152-71791f8c2ca4" providerId="ADAL" clId="{87882C45-F286-F44F-8BEA-015C5E4FAA71}" dt="2020-05-26T01:43:57.894" v="367" actId="1076"/>
          <ac:cxnSpMkLst>
            <pc:docMk/>
            <pc:sldMk cId="2770508852" sldId="277"/>
            <ac:cxnSpMk id="116" creationId="{CBB00AE3-9262-F340-811E-54DE6CB8B695}"/>
          </ac:cxnSpMkLst>
        </pc:cxnChg>
      </pc:sldChg>
      <pc:sldChg chg="modSp">
        <pc:chgData name="Xola dos Santos" userId="3521ae9e-2398-4bd8-a152-71791f8c2ca4" providerId="ADAL" clId="{87882C45-F286-F44F-8BEA-015C5E4FAA71}" dt="2020-05-26T00:18:20.985" v="293" actId="1076"/>
        <pc:sldMkLst>
          <pc:docMk/>
          <pc:sldMk cId="1573844879" sldId="281"/>
        </pc:sldMkLst>
        <pc:spChg chg="mod">
          <ac:chgData name="Xola dos Santos" userId="3521ae9e-2398-4bd8-a152-71791f8c2ca4" providerId="ADAL" clId="{87882C45-F286-F44F-8BEA-015C5E4FAA71}" dt="2020-05-26T00:18:20.985" v="293" actId="1076"/>
          <ac:spMkLst>
            <pc:docMk/>
            <pc:sldMk cId="1573844879" sldId="281"/>
            <ac:spMk id="48" creationId="{58D3949B-C674-464D-80A5-897F2A155E78}"/>
          </ac:spMkLst>
        </pc:spChg>
        <pc:spChg chg="mod">
          <ac:chgData name="Xola dos Santos" userId="3521ae9e-2398-4bd8-a152-71791f8c2ca4" providerId="ADAL" clId="{87882C45-F286-F44F-8BEA-015C5E4FAA71}" dt="2020-05-26T00:18:20.985" v="293" actId="1076"/>
          <ac:spMkLst>
            <pc:docMk/>
            <pc:sldMk cId="1573844879" sldId="281"/>
            <ac:spMk id="105" creationId="{0CAB317B-122E-BD4D-85F1-8D8FA6B8C916}"/>
          </ac:spMkLst>
        </pc:spChg>
        <pc:picChg chg="mod">
          <ac:chgData name="Xola dos Santos" userId="3521ae9e-2398-4bd8-a152-71791f8c2ca4" providerId="ADAL" clId="{87882C45-F286-F44F-8BEA-015C5E4FAA71}" dt="2020-05-26T00:18:20.985" v="293" actId="1076"/>
          <ac:picMkLst>
            <pc:docMk/>
            <pc:sldMk cId="1573844879" sldId="281"/>
            <ac:picMk id="6" creationId="{E0ACCC72-A4D5-E74C-B5C9-CE90ACAA55C6}"/>
          </ac:picMkLst>
        </pc:picChg>
        <pc:picChg chg="mod">
          <ac:chgData name="Xola dos Santos" userId="3521ae9e-2398-4bd8-a152-71791f8c2ca4" providerId="ADAL" clId="{87882C45-F286-F44F-8BEA-015C5E4FAA71}" dt="2020-05-26T00:18:20.985" v="293" actId="1076"/>
          <ac:picMkLst>
            <pc:docMk/>
            <pc:sldMk cId="1573844879" sldId="281"/>
            <ac:picMk id="8" creationId="{5744E24D-08BF-BF4C-BFEC-D1F83C197BB1}"/>
          </ac:picMkLst>
        </pc:picChg>
        <pc:cxnChg chg="mod">
          <ac:chgData name="Xola dos Santos" userId="3521ae9e-2398-4bd8-a152-71791f8c2ca4" providerId="ADAL" clId="{87882C45-F286-F44F-8BEA-015C5E4FAA71}" dt="2020-05-26T00:18:20.985" v="293" actId="1076"/>
          <ac:cxnSpMkLst>
            <pc:docMk/>
            <pc:sldMk cId="1573844879" sldId="281"/>
            <ac:cxnSpMk id="50" creationId="{67992569-42DD-174B-ABD5-3E5FBDAE181C}"/>
          </ac:cxnSpMkLst>
        </pc:cxnChg>
      </pc:sldChg>
      <pc:sldChg chg="modSp">
        <pc:chgData name="Xola dos Santos" userId="3521ae9e-2398-4bd8-a152-71791f8c2ca4" providerId="ADAL" clId="{87882C45-F286-F44F-8BEA-015C5E4FAA71}" dt="2020-05-26T00:44:21.740" v="311" actId="113"/>
        <pc:sldMkLst>
          <pc:docMk/>
          <pc:sldMk cId="3135687684" sldId="289"/>
        </pc:sldMkLst>
        <pc:spChg chg="mod">
          <ac:chgData name="Xola dos Santos" userId="3521ae9e-2398-4bd8-a152-71791f8c2ca4" providerId="ADAL" clId="{87882C45-F286-F44F-8BEA-015C5E4FAA71}" dt="2020-05-26T00:42:34.043" v="295" actId="208"/>
          <ac:spMkLst>
            <pc:docMk/>
            <pc:sldMk cId="3135687684" sldId="289"/>
            <ac:spMk id="20" creationId="{92F20E9F-0711-744B-B4E1-09F982B6CF39}"/>
          </ac:spMkLst>
        </pc:spChg>
        <pc:spChg chg="mod">
          <ac:chgData name="Xola dos Santos" userId="3521ae9e-2398-4bd8-a152-71791f8c2ca4" providerId="ADAL" clId="{87882C45-F286-F44F-8BEA-015C5E4FAA71}" dt="2020-05-26T00:42:38.597" v="296" actId="208"/>
          <ac:spMkLst>
            <pc:docMk/>
            <pc:sldMk cId="3135687684" sldId="289"/>
            <ac:spMk id="24" creationId="{9651773B-2733-3244-8473-6358C2C9EC7F}"/>
          </ac:spMkLst>
        </pc:spChg>
        <pc:spChg chg="mod">
          <ac:chgData name="Xola dos Santos" userId="3521ae9e-2398-4bd8-a152-71791f8c2ca4" providerId="ADAL" clId="{87882C45-F286-F44F-8BEA-015C5E4FAA71}" dt="2020-05-26T00:44:14.766" v="309" actId="113"/>
          <ac:spMkLst>
            <pc:docMk/>
            <pc:sldMk cId="3135687684" sldId="289"/>
            <ac:spMk id="41" creationId="{35CE86A4-D890-1D40-B445-E38D2896648B}"/>
          </ac:spMkLst>
        </pc:spChg>
        <pc:spChg chg="mod">
          <ac:chgData name="Xola dos Santos" userId="3521ae9e-2398-4bd8-a152-71791f8c2ca4" providerId="ADAL" clId="{87882C45-F286-F44F-8BEA-015C5E4FAA71}" dt="2020-05-26T00:44:21.740" v="311" actId="113"/>
          <ac:spMkLst>
            <pc:docMk/>
            <pc:sldMk cId="3135687684" sldId="289"/>
            <ac:spMk id="42" creationId="{7442B392-1D26-D348-ABD6-46F394EB0B7D}"/>
          </ac:spMkLst>
        </pc:spChg>
        <pc:spChg chg="mod">
          <ac:chgData name="Xola dos Santos" userId="3521ae9e-2398-4bd8-a152-71791f8c2ca4" providerId="ADAL" clId="{87882C45-F286-F44F-8BEA-015C5E4FAA71}" dt="2020-05-26T00:44:17.997" v="310" actId="113"/>
          <ac:spMkLst>
            <pc:docMk/>
            <pc:sldMk cId="3135687684" sldId="289"/>
            <ac:spMk id="43" creationId="{2EDBB46D-2ADB-0C47-A358-61F9AE0393FB}"/>
          </ac:spMkLst>
        </pc:spChg>
      </pc:sldChg>
      <pc:sldChg chg="modSp">
        <pc:chgData name="Xola dos Santos" userId="3521ae9e-2398-4bd8-a152-71791f8c2ca4" providerId="ADAL" clId="{87882C45-F286-F44F-8BEA-015C5E4FAA71}" dt="2020-05-26T00:49:33.239" v="314" actId="1076"/>
        <pc:sldMkLst>
          <pc:docMk/>
          <pc:sldMk cId="1523546805" sldId="327"/>
        </pc:sldMkLst>
        <pc:picChg chg="mod">
          <ac:chgData name="Xola dos Santos" userId="3521ae9e-2398-4bd8-a152-71791f8c2ca4" providerId="ADAL" clId="{87882C45-F286-F44F-8BEA-015C5E4FAA71}" dt="2020-05-26T00:49:33.239" v="314" actId="1076"/>
          <ac:picMkLst>
            <pc:docMk/>
            <pc:sldMk cId="1523546805" sldId="327"/>
            <ac:picMk id="38" creationId="{D24C7E96-79E1-DB47-8314-E1CD7321E62E}"/>
          </ac:picMkLst>
        </pc:picChg>
        <pc:picChg chg="mod">
          <ac:chgData name="Xola dos Santos" userId="3521ae9e-2398-4bd8-a152-71791f8c2ca4" providerId="ADAL" clId="{87882C45-F286-F44F-8BEA-015C5E4FAA71}" dt="2020-05-26T00:49:29.527" v="312" actId="1076"/>
          <ac:picMkLst>
            <pc:docMk/>
            <pc:sldMk cId="1523546805" sldId="327"/>
            <ac:picMk id="41" creationId="{4983453B-975E-CD4A-8F3A-CF2CCECC0434}"/>
          </ac:picMkLst>
        </pc:picChg>
        <pc:picChg chg="mod">
          <ac:chgData name="Xola dos Santos" userId="3521ae9e-2398-4bd8-a152-71791f8c2ca4" providerId="ADAL" clId="{87882C45-F286-F44F-8BEA-015C5E4FAA71}" dt="2020-05-26T00:49:31.574" v="313" actId="1076"/>
          <ac:picMkLst>
            <pc:docMk/>
            <pc:sldMk cId="1523546805" sldId="327"/>
            <ac:picMk id="43" creationId="{785C7A3A-33DF-0049-96F8-2A8B1C04B428}"/>
          </ac:picMkLst>
        </pc:picChg>
      </pc:sldChg>
      <pc:sldChg chg="addSp delSp modSp ord">
        <pc:chgData name="Xola dos Santos" userId="3521ae9e-2398-4bd8-a152-71791f8c2ca4" providerId="ADAL" clId="{87882C45-F286-F44F-8BEA-015C5E4FAA71}" dt="2020-05-26T00:59:04.771" v="363" actId="207"/>
        <pc:sldMkLst>
          <pc:docMk/>
          <pc:sldMk cId="3850761202" sldId="328"/>
        </pc:sldMkLst>
        <pc:spChg chg="mod">
          <ac:chgData name="Xola dos Santos" userId="3521ae9e-2398-4bd8-a152-71791f8c2ca4" providerId="ADAL" clId="{87882C45-F286-F44F-8BEA-015C5E4FAA71}" dt="2020-05-26T00:58:51.893" v="362" actId="1076"/>
          <ac:spMkLst>
            <pc:docMk/>
            <pc:sldMk cId="3850761202" sldId="328"/>
            <ac:spMk id="11" creationId="{A03C6137-C658-B646-8BE9-65F5142681FD}"/>
          </ac:spMkLst>
        </pc:spChg>
        <pc:spChg chg="mod">
          <ac:chgData name="Xola dos Santos" userId="3521ae9e-2398-4bd8-a152-71791f8c2ca4" providerId="ADAL" clId="{87882C45-F286-F44F-8BEA-015C5E4FAA71}" dt="2020-05-26T00:58:51.893" v="362" actId="1076"/>
          <ac:spMkLst>
            <pc:docMk/>
            <pc:sldMk cId="3850761202" sldId="328"/>
            <ac:spMk id="12" creationId="{AFC536FE-3E76-9C48-85F1-39410FB2B796}"/>
          </ac:spMkLst>
        </pc:spChg>
        <pc:spChg chg="mod">
          <ac:chgData name="Xola dos Santos" userId="3521ae9e-2398-4bd8-a152-71791f8c2ca4" providerId="ADAL" clId="{87882C45-F286-F44F-8BEA-015C5E4FAA71}" dt="2020-05-26T00:58:51.893" v="362" actId="1076"/>
          <ac:spMkLst>
            <pc:docMk/>
            <pc:sldMk cId="3850761202" sldId="328"/>
            <ac:spMk id="13" creationId="{0AC9C3BB-D2F8-9946-90D8-26873BCD524B}"/>
          </ac:spMkLst>
        </pc:spChg>
        <pc:spChg chg="mod">
          <ac:chgData name="Xola dos Santos" userId="3521ae9e-2398-4bd8-a152-71791f8c2ca4" providerId="ADAL" clId="{87882C45-F286-F44F-8BEA-015C5E4FAA71}" dt="2020-05-26T00:58:51.893" v="362" actId="1076"/>
          <ac:spMkLst>
            <pc:docMk/>
            <pc:sldMk cId="3850761202" sldId="328"/>
            <ac:spMk id="14" creationId="{E459C2C4-37C9-E444-ABEC-031D8D2A87D9}"/>
          </ac:spMkLst>
        </pc:spChg>
        <pc:spChg chg="mod">
          <ac:chgData name="Xola dos Santos" userId="3521ae9e-2398-4bd8-a152-71791f8c2ca4" providerId="ADAL" clId="{87882C45-F286-F44F-8BEA-015C5E4FAA71}" dt="2020-05-26T00:58:51.893" v="362" actId="1076"/>
          <ac:spMkLst>
            <pc:docMk/>
            <pc:sldMk cId="3850761202" sldId="328"/>
            <ac:spMk id="16" creationId="{F6654779-D64B-EC4C-8F69-81C1377AB08B}"/>
          </ac:spMkLst>
        </pc:spChg>
        <pc:spChg chg="mod">
          <ac:chgData name="Xola dos Santos" userId="3521ae9e-2398-4bd8-a152-71791f8c2ca4" providerId="ADAL" clId="{87882C45-F286-F44F-8BEA-015C5E4FAA71}" dt="2020-05-26T00:58:51.893" v="362" actId="1076"/>
          <ac:spMkLst>
            <pc:docMk/>
            <pc:sldMk cId="3850761202" sldId="328"/>
            <ac:spMk id="17" creationId="{C1089C51-D488-B244-A18E-AD10C41D3BEA}"/>
          </ac:spMkLst>
        </pc:spChg>
        <pc:spChg chg="del mod">
          <ac:chgData name="Xola dos Santos" userId="3521ae9e-2398-4bd8-a152-71791f8c2ca4" providerId="ADAL" clId="{87882C45-F286-F44F-8BEA-015C5E4FAA71}" dt="2020-05-26T00:54:23.330" v="325" actId="478"/>
          <ac:spMkLst>
            <pc:docMk/>
            <pc:sldMk cId="3850761202" sldId="328"/>
            <ac:spMk id="18" creationId="{1799C7A0-A6EB-1B45-B383-20D88B69F4D4}"/>
          </ac:spMkLst>
        </pc:spChg>
        <pc:spChg chg="mod">
          <ac:chgData name="Xola dos Santos" userId="3521ae9e-2398-4bd8-a152-71791f8c2ca4" providerId="ADAL" clId="{87882C45-F286-F44F-8BEA-015C5E4FAA71}" dt="2020-05-26T00:58:51.893" v="362" actId="1076"/>
          <ac:spMkLst>
            <pc:docMk/>
            <pc:sldMk cId="3850761202" sldId="328"/>
            <ac:spMk id="19" creationId="{80BE41E7-C527-6F42-869A-BE06C4DD5CA2}"/>
          </ac:spMkLst>
        </pc:spChg>
        <pc:spChg chg="mod">
          <ac:chgData name="Xola dos Santos" userId="3521ae9e-2398-4bd8-a152-71791f8c2ca4" providerId="ADAL" clId="{87882C45-F286-F44F-8BEA-015C5E4FAA71}" dt="2020-05-26T00:58:51.893" v="362" actId="1076"/>
          <ac:spMkLst>
            <pc:docMk/>
            <pc:sldMk cId="3850761202" sldId="328"/>
            <ac:spMk id="22" creationId="{BA3210D2-F5DF-F24B-92EB-A6783238E420}"/>
          </ac:spMkLst>
        </pc:spChg>
        <pc:spChg chg="mod">
          <ac:chgData name="Xola dos Santos" userId="3521ae9e-2398-4bd8-a152-71791f8c2ca4" providerId="ADAL" clId="{87882C45-F286-F44F-8BEA-015C5E4FAA71}" dt="2020-05-26T00:58:51.893" v="362" actId="1076"/>
          <ac:spMkLst>
            <pc:docMk/>
            <pc:sldMk cId="3850761202" sldId="328"/>
            <ac:spMk id="23" creationId="{DD813678-23A9-5F47-835C-28DB81CAB32B}"/>
          </ac:spMkLst>
        </pc:spChg>
        <pc:spChg chg="mod">
          <ac:chgData name="Xola dos Santos" userId="3521ae9e-2398-4bd8-a152-71791f8c2ca4" providerId="ADAL" clId="{87882C45-F286-F44F-8BEA-015C5E4FAA71}" dt="2020-05-26T00:58:51.893" v="362" actId="1076"/>
          <ac:spMkLst>
            <pc:docMk/>
            <pc:sldMk cId="3850761202" sldId="328"/>
            <ac:spMk id="24" creationId="{D61B5324-C19C-0A46-BFFD-7E0D71A94634}"/>
          </ac:spMkLst>
        </pc:spChg>
        <pc:spChg chg="mod">
          <ac:chgData name="Xola dos Santos" userId="3521ae9e-2398-4bd8-a152-71791f8c2ca4" providerId="ADAL" clId="{87882C45-F286-F44F-8BEA-015C5E4FAA71}" dt="2020-05-26T00:58:51.893" v="362" actId="1076"/>
          <ac:spMkLst>
            <pc:docMk/>
            <pc:sldMk cId="3850761202" sldId="328"/>
            <ac:spMk id="25" creationId="{D1673C20-70B2-E64A-8CDC-CF263D392479}"/>
          </ac:spMkLst>
        </pc:spChg>
        <pc:spChg chg="mod">
          <ac:chgData name="Xola dos Santos" userId="3521ae9e-2398-4bd8-a152-71791f8c2ca4" providerId="ADAL" clId="{87882C45-F286-F44F-8BEA-015C5E4FAA71}" dt="2020-05-26T00:58:51.893" v="362" actId="1076"/>
          <ac:spMkLst>
            <pc:docMk/>
            <pc:sldMk cId="3850761202" sldId="328"/>
            <ac:spMk id="27" creationId="{CBD191DD-44D4-C042-84C9-3A72F698D9AB}"/>
          </ac:spMkLst>
        </pc:spChg>
        <pc:spChg chg="mod">
          <ac:chgData name="Xola dos Santos" userId="3521ae9e-2398-4bd8-a152-71791f8c2ca4" providerId="ADAL" clId="{87882C45-F286-F44F-8BEA-015C5E4FAA71}" dt="2020-05-26T00:58:51.893" v="362" actId="1076"/>
          <ac:spMkLst>
            <pc:docMk/>
            <pc:sldMk cId="3850761202" sldId="328"/>
            <ac:spMk id="28" creationId="{6DA04203-4EF9-9643-BAE2-BE09D3A2073D}"/>
          </ac:spMkLst>
        </pc:spChg>
        <pc:spChg chg="mod">
          <ac:chgData name="Xola dos Santos" userId="3521ae9e-2398-4bd8-a152-71791f8c2ca4" providerId="ADAL" clId="{87882C45-F286-F44F-8BEA-015C5E4FAA71}" dt="2020-05-26T00:58:51.893" v="362" actId="1076"/>
          <ac:spMkLst>
            <pc:docMk/>
            <pc:sldMk cId="3850761202" sldId="328"/>
            <ac:spMk id="29" creationId="{E9AC5835-67E1-E844-93E9-7DC993B5B3E2}"/>
          </ac:spMkLst>
        </pc:spChg>
        <pc:spChg chg="mod">
          <ac:chgData name="Xola dos Santos" userId="3521ae9e-2398-4bd8-a152-71791f8c2ca4" providerId="ADAL" clId="{87882C45-F286-F44F-8BEA-015C5E4FAA71}" dt="2020-05-26T00:58:51.893" v="362" actId="1076"/>
          <ac:spMkLst>
            <pc:docMk/>
            <pc:sldMk cId="3850761202" sldId="328"/>
            <ac:spMk id="30" creationId="{9BEE3DD6-D0D7-3C4E-B354-947B734B5D63}"/>
          </ac:spMkLst>
        </pc:spChg>
        <pc:spChg chg="mod">
          <ac:chgData name="Xola dos Santos" userId="3521ae9e-2398-4bd8-a152-71791f8c2ca4" providerId="ADAL" clId="{87882C45-F286-F44F-8BEA-015C5E4FAA71}" dt="2020-05-26T00:58:51.893" v="362" actId="1076"/>
          <ac:spMkLst>
            <pc:docMk/>
            <pc:sldMk cId="3850761202" sldId="328"/>
            <ac:spMk id="32" creationId="{F7BE7B7F-ED81-7145-92DA-2347276BA54B}"/>
          </ac:spMkLst>
        </pc:spChg>
        <pc:spChg chg="mod">
          <ac:chgData name="Xola dos Santos" userId="3521ae9e-2398-4bd8-a152-71791f8c2ca4" providerId="ADAL" clId="{87882C45-F286-F44F-8BEA-015C5E4FAA71}" dt="2020-05-26T00:58:21.283" v="358"/>
          <ac:spMkLst>
            <pc:docMk/>
            <pc:sldMk cId="3850761202" sldId="328"/>
            <ac:spMk id="36" creationId="{B75823BA-4D4B-A042-BDF6-5E367230CE1E}"/>
          </ac:spMkLst>
        </pc:spChg>
        <pc:spChg chg="add mod">
          <ac:chgData name="Xola dos Santos" userId="3521ae9e-2398-4bd8-a152-71791f8c2ca4" providerId="ADAL" clId="{87882C45-F286-F44F-8BEA-015C5E4FAA71}" dt="2020-05-26T00:59:04.771" v="363" actId="207"/>
          <ac:spMkLst>
            <pc:docMk/>
            <pc:sldMk cId="3850761202" sldId="328"/>
            <ac:spMk id="37" creationId="{5C69921F-E2A5-5742-9727-F50A472FEC9B}"/>
          </ac:spMkLst>
        </pc:spChg>
        <pc:cxnChg chg="mod">
          <ac:chgData name="Xola dos Santos" userId="3521ae9e-2398-4bd8-a152-71791f8c2ca4" providerId="ADAL" clId="{87882C45-F286-F44F-8BEA-015C5E4FAA71}" dt="2020-05-26T00:58:51.893" v="362" actId="1076"/>
          <ac:cxnSpMkLst>
            <pc:docMk/>
            <pc:sldMk cId="3850761202" sldId="328"/>
            <ac:cxnSpMk id="20" creationId="{2850571B-9A18-FD4D-97E3-1347B142F043}"/>
          </ac:cxnSpMkLst>
        </pc:cxnChg>
        <pc:cxnChg chg="mod">
          <ac:chgData name="Xola dos Santos" userId="3521ae9e-2398-4bd8-a152-71791f8c2ca4" providerId="ADAL" clId="{87882C45-F286-F44F-8BEA-015C5E4FAA71}" dt="2020-05-26T00:58:51.893" v="362" actId="1076"/>
          <ac:cxnSpMkLst>
            <pc:docMk/>
            <pc:sldMk cId="3850761202" sldId="328"/>
            <ac:cxnSpMk id="21" creationId="{BAF6C09F-B709-1640-AE3E-05AE76459733}"/>
          </ac:cxnSpMkLst>
        </pc:cxnChg>
        <pc:cxnChg chg="mod">
          <ac:chgData name="Xola dos Santos" userId="3521ae9e-2398-4bd8-a152-71791f8c2ca4" providerId="ADAL" clId="{87882C45-F286-F44F-8BEA-015C5E4FAA71}" dt="2020-05-26T00:58:51.893" v="362" actId="1076"/>
          <ac:cxnSpMkLst>
            <pc:docMk/>
            <pc:sldMk cId="3850761202" sldId="328"/>
            <ac:cxnSpMk id="26" creationId="{53554617-B66B-A848-80DA-0954A9AC4F5F}"/>
          </ac:cxnSpMkLst>
        </pc:cxnChg>
        <pc:cxnChg chg="mod">
          <ac:chgData name="Xola dos Santos" userId="3521ae9e-2398-4bd8-a152-71791f8c2ca4" providerId="ADAL" clId="{87882C45-F286-F44F-8BEA-015C5E4FAA71}" dt="2020-05-26T00:58:51.893" v="362" actId="1076"/>
          <ac:cxnSpMkLst>
            <pc:docMk/>
            <pc:sldMk cId="3850761202" sldId="328"/>
            <ac:cxnSpMk id="31" creationId="{63BD8630-2D93-454A-BCD0-430C29554035}"/>
          </ac:cxnSpMkLst>
        </pc:cxnChg>
      </pc:sldChg>
      <pc:sldChg chg="delSp modSp ord">
        <pc:chgData name="Xola dos Santos" userId="3521ae9e-2398-4bd8-a152-71791f8c2ca4" providerId="ADAL" clId="{87882C45-F286-F44F-8BEA-015C5E4FAA71}" dt="2020-05-26T00:53:35.799" v="320" actId="14100"/>
        <pc:sldMkLst>
          <pc:docMk/>
          <pc:sldMk cId="692501125" sldId="329"/>
        </pc:sldMkLst>
        <pc:spChg chg="mod">
          <ac:chgData name="Xola dos Santos" userId="3521ae9e-2398-4bd8-a152-71791f8c2ca4" providerId="ADAL" clId="{87882C45-F286-F44F-8BEA-015C5E4FAA71}" dt="2020-05-26T00:53:35.799" v="320" actId="14100"/>
          <ac:spMkLst>
            <pc:docMk/>
            <pc:sldMk cId="692501125" sldId="329"/>
            <ac:spMk id="24" creationId="{2CE3B5F1-83B4-2249-B043-C6BE75B28F84}"/>
          </ac:spMkLst>
        </pc:spChg>
        <pc:spChg chg="mod">
          <ac:chgData name="Xola dos Santos" userId="3521ae9e-2398-4bd8-a152-71791f8c2ca4" providerId="ADAL" clId="{87882C45-F286-F44F-8BEA-015C5E4FAA71}" dt="2020-05-26T00:10:33.014" v="172" actId="14100"/>
          <ac:spMkLst>
            <pc:docMk/>
            <pc:sldMk cId="692501125" sldId="329"/>
            <ac:spMk id="25" creationId="{5DD14BBC-C53D-4D4F-92DA-96AEBF24B449}"/>
          </ac:spMkLst>
        </pc:spChg>
        <pc:spChg chg="mod">
          <ac:chgData name="Xola dos Santos" userId="3521ae9e-2398-4bd8-a152-71791f8c2ca4" providerId="ADAL" clId="{87882C45-F286-F44F-8BEA-015C5E4FAA71}" dt="2020-05-26T00:06:39.098" v="2" actId="14100"/>
          <ac:spMkLst>
            <pc:docMk/>
            <pc:sldMk cId="692501125" sldId="329"/>
            <ac:spMk id="36" creationId="{B75823BA-4D4B-A042-BDF6-5E367230CE1E}"/>
          </ac:spMkLst>
        </pc:spChg>
        <pc:spChg chg="del">
          <ac:chgData name="Xola dos Santos" userId="3521ae9e-2398-4bd8-a152-71791f8c2ca4" providerId="ADAL" clId="{87882C45-F286-F44F-8BEA-015C5E4FAA71}" dt="2020-05-26T00:06:48.849" v="3" actId="478"/>
          <ac:spMkLst>
            <pc:docMk/>
            <pc:sldMk cId="692501125" sldId="329"/>
            <ac:spMk id="38" creationId="{8C740460-97AB-7C47-B0AD-A640D4C36F08}"/>
          </ac:spMkLst>
        </pc:spChg>
        <pc:spChg chg="del">
          <ac:chgData name="Xola dos Santos" userId="3521ae9e-2398-4bd8-a152-71791f8c2ca4" providerId="ADAL" clId="{87882C45-F286-F44F-8BEA-015C5E4FAA71}" dt="2020-05-26T00:06:48.849" v="3" actId="478"/>
          <ac:spMkLst>
            <pc:docMk/>
            <pc:sldMk cId="692501125" sldId="329"/>
            <ac:spMk id="39" creationId="{51866B11-6E20-834B-A5AF-03076210C769}"/>
          </ac:spMkLst>
        </pc:spChg>
        <pc:spChg chg="del">
          <ac:chgData name="Xola dos Santos" userId="3521ae9e-2398-4bd8-a152-71791f8c2ca4" providerId="ADAL" clId="{87882C45-F286-F44F-8BEA-015C5E4FAA71}" dt="2020-05-26T00:06:48.849" v="3" actId="478"/>
          <ac:spMkLst>
            <pc:docMk/>
            <pc:sldMk cId="692501125" sldId="329"/>
            <ac:spMk id="41" creationId="{0257EAC0-3832-C940-A2A6-9429F0FEF093}"/>
          </ac:spMkLst>
        </pc:spChg>
        <pc:spChg chg="del">
          <ac:chgData name="Xola dos Santos" userId="3521ae9e-2398-4bd8-a152-71791f8c2ca4" providerId="ADAL" clId="{87882C45-F286-F44F-8BEA-015C5E4FAA71}" dt="2020-05-26T00:06:48.849" v="3" actId="478"/>
          <ac:spMkLst>
            <pc:docMk/>
            <pc:sldMk cId="692501125" sldId="329"/>
            <ac:spMk id="42" creationId="{F4C546BB-C39C-2846-89AD-9CFB7D2A6516}"/>
          </ac:spMkLst>
        </pc:spChg>
        <pc:spChg chg="del">
          <ac:chgData name="Xola dos Santos" userId="3521ae9e-2398-4bd8-a152-71791f8c2ca4" providerId="ADAL" clId="{87882C45-F286-F44F-8BEA-015C5E4FAA71}" dt="2020-05-26T00:06:48.849" v="3" actId="478"/>
          <ac:spMkLst>
            <pc:docMk/>
            <pc:sldMk cId="692501125" sldId="329"/>
            <ac:spMk id="43" creationId="{E7B15423-C6E1-504E-8386-AFA643401C89}"/>
          </ac:spMkLst>
        </pc:spChg>
        <pc:spChg chg="del">
          <ac:chgData name="Xola dos Santos" userId="3521ae9e-2398-4bd8-a152-71791f8c2ca4" providerId="ADAL" clId="{87882C45-F286-F44F-8BEA-015C5E4FAA71}" dt="2020-05-26T00:06:48.849" v="3" actId="478"/>
          <ac:spMkLst>
            <pc:docMk/>
            <pc:sldMk cId="692501125" sldId="329"/>
            <ac:spMk id="44" creationId="{80FCB2D2-2BD5-3146-8298-E7276937A7EC}"/>
          </ac:spMkLst>
        </pc:spChg>
        <pc:spChg chg="del">
          <ac:chgData name="Xola dos Santos" userId="3521ae9e-2398-4bd8-a152-71791f8c2ca4" providerId="ADAL" clId="{87882C45-F286-F44F-8BEA-015C5E4FAA71}" dt="2020-05-26T00:06:48.849" v="3" actId="478"/>
          <ac:spMkLst>
            <pc:docMk/>
            <pc:sldMk cId="692501125" sldId="329"/>
            <ac:spMk id="45" creationId="{08D36980-0E6C-FC42-844B-D0061C24A3D3}"/>
          </ac:spMkLst>
        </pc:spChg>
        <pc:spChg chg="del">
          <ac:chgData name="Xola dos Santos" userId="3521ae9e-2398-4bd8-a152-71791f8c2ca4" providerId="ADAL" clId="{87882C45-F286-F44F-8BEA-015C5E4FAA71}" dt="2020-05-26T00:06:48.849" v="3" actId="478"/>
          <ac:spMkLst>
            <pc:docMk/>
            <pc:sldMk cId="692501125" sldId="329"/>
            <ac:spMk id="46" creationId="{41E0AE98-A66B-1F42-B0FC-E3CE33719CE7}"/>
          </ac:spMkLst>
        </pc:spChg>
        <pc:spChg chg="del">
          <ac:chgData name="Xola dos Santos" userId="3521ae9e-2398-4bd8-a152-71791f8c2ca4" providerId="ADAL" clId="{87882C45-F286-F44F-8BEA-015C5E4FAA71}" dt="2020-05-26T00:06:48.849" v="3" actId="478"/>
          <ac:spMkLst>
            <pc:docMk/>
            <pc:sldMk cId="692501125" sldId="329"/>
            <ac:spMk id="47" creationId="{58939EB4-D460-B645-AEA9-E9FCE9A1B33D}"/>
          </ac:spMkLst>
        </pc:spChg>
        <pc:spChg chg="mod">
          <ac:chgData name="Xola dos Santos" userId="3521ae9e-2398-4bd8-a152-71791f8c2ca4" providerId="ADAL" clId="{87882C45-F286-F44F-8BEA-015C5E4FAA71}" dt="2020-05-26T00:14:18.359" v="266" actId="1076"/>
          <ac:spMkLst>
            <pc:docMk/>
            <pc:sldMk cId="692501125" sldId="329"/>
            <ac:spMk id="48" creationId="{DCE94DE3-8AFA-7247-B080-4E50E07A004A}"/>
          </ac:spMkLst>
        </pc:spChg>
        <pc:spChg chg="mod">
          <ac:chgData name="Xola dos Santos" userId="3521ae9e-2398-4bd8-a152-71791f8c2ca4" providerId="ADAL" clId="{87882C45-F286-F44F-8BEA-015C5E4FAA71}" dt="2020-05-26T00:15:18.905" v="283" actId="1076"/>
          <ac:spMkLst>
            <pc:docMk/>
            <pc:sldMk cId="692501125" sldId="329"/>
            <ac:spMk id="49" creationId="{36FED294-6228-264C-88BF-1860BFF727BF}"/>
          </ac:spMkLst>
        </pc:spChg>
        <pc:spChg chg="del">
          <ac:chgData name="Xola dos Santos" userId="3521ae9e-2398-4bd8-a152-71791f8c2ca4" providerId="ADAL" clId="{87882C45-F286-F44F-8BEA-015C5E4FAA71}" dt="2020-05-26T00:13:11.971" v="258" actId="478"/>
          <ac:spMkLst>
            <pc:docMk/>
            <pc:sldMk cId="692501125" sldId="329"/>
            <ac:spMk id="50" creationId="{F762E45A-0C7E-0B4F-BA89-7BE7946D848C}"/>
          </ac:spMkLst>
        </pc:spChg>
        <pc:spChg chg="mod">
          <ac:chgData name="Xola dos Santos" userId="3521ae9e-2398-4bd8-a152-71791f8c2ca4" providerId="ADAL" clId="{87882C45-F286-F44F-8BEA-015C5E4FAA71}" dt="2020-05-26T00:15:14.764" v="282" actId="1076"/>
          <ac:spMkLst>
            <pc:docMk/>
            <pc:sldMk cId="692501125" sldId="329"/>
            <ac:spMk id="51" creationId="{3E780392-416E-B545-8F4F-E9480E2DD513}"/>
          </ac:spMkLst>
        </pc:spChg>
        <pc:spChg chg="mod">
          <ac:chgData name="Xola dos Santos" userId="3521ae9e-2398-4bd8-a152-71791f8c2ca4" providerId="ADAL" clId="{87882C45-F286-F44F-8BEA-015C5E4FAA71}" dt="2020-05-26T00:12:00.122" v="237" actId="14100"/>
          <ac:spMkLst>
            <pc:docMk/>
            <pc:sldMk cId="692501125" sldId="329"/>
            <ac:spMk id="52" creationId="{4C4C92B6-F25F-5140-B370-3D311ADF335D}"/>
          </ac:spMkLst>
        </pc:spChg>
        <pc:spChg chg="mod">
          <ac:chgData name="Xola dos Santos" userId="3521ae9e-2398-4bd8-a152-71791f8c2ca4" providerId="ADAL" clId="{87882C45-F286-F44F-8BEA-015C5E4FAA71}" dt="2020-05-26T00:11:42.113" v="226" actId="20577"/>
          <ac:spMkLst>
            <pc:docMk/>
            <pc:sldMk cId="692501125" sldId="329"/>
            <ac:spMk id="53" creationId="{2E9B60C4-04EB-2149-A69B-FCC24756A27E}"/>
          </ac:spMkLst>
        </pc:spChg>
        <pc:spChg chg="mod">
          <ac:chgData name="Xola dos Santos" userId="3521ae9e-2398-4bd8-a152-71791f8c2ca4" providerId="ADAL" clId="{87882C45-F286-F44F-8BEA-015C5E4FAA71}" dt="2020-05-26T00:11:06.978" v="189" actId="20577"/>
          <ac:spMkLst>
            <pc:docMk/>
            <pc:sldMk cId="692501125" sldId="329"/>
            <ac:spMk id="54" creationId="{40018D8F-37B0-C844-8C3F-8A296C981634}"/>
          </ac:spMkLst>
        </pc:spChg>
        <pc:spChg chg="mod">
          <ac:chgData name="Xola dos Santos" userId="3521ae9e-2398-4bd8-a152-71791f8c2ca4" providerId="ADAL" clId="{87882C45-F286-F44F-8BEA-015C5E4FAA71}" dt="2020-05-26T00:10:57.473" v="179" actId="20577"/>
          <ac:spMkLst>
            <pc:docMk/>
            <pc:sldMk cId="692501125" sldId="329"/>
            <ac:spMk id="55" creationId="{C6948E77-C2EE-A448-BF4A-17D170C08E3D}"/>
          </ac:spMkLst>
        </pc:spChg>
        <pc:spChg chg="mod">
          <ac:chgData name="Xola dos Santos" userId="3521ae9e-2398-4bd8-a152-71791f8c2ca4" providerId="ADAL" clId="{87882C45-F286-F44F-8BEA-015C5E4FAA71}" dt="2020-05-26T00:14:25.776" v="269" actId="20577"/>
          <ac:spMkLst>
            <pc:docMk/>
            <pc:sldMk cId="692501125" sldId="329"/>
            <ac:spMk id="56" creationId="{826DE6F6-2918-B84B-B760-D40926DFEA0D}"/>
          </ac:spMkLst>
        </pc:spChg>
        <pc:spChg chg="mod">
          <ac:chgData name="Xola dos Santos" userId="3521ae9e-2398-4bd8-a152-71791f8c2ca4" providerId="ADAL" clId="{87882C45-F286-F44F-8BEA-015C5E4FAA71}" dt="2020-05-26T00:14:31.394" v="270"/>
          <ac:spMkLst>
            <pc:docMk/>
            <pc:sldMk cId="692501125" sldId="329"/>
            <ac:spMk id="57" creationId="{63F94093-690F-0140-8C89-3E123FA19E9D}"/>
          </ac:spMkLst>
        </pc:spChg>
        <pc:spChg chg="mod">
          <ac:chgData name="Xola dos Santos" userId="3521ae9e-2398-4bd8-a152-71791f8c2ca4" providerId="ADAL" clId="{87882C45-F286-F44F-8BEA-015C5E4FAA71}" dt="2020-05-26T00:14:33.054" v="271"/>
          <ac:spMkLst>
            <pc:docMk/>
            <pc:sldMk cId="692501125" sldId="329"/>
            <ac:spMk id="58" creationId="{AB2B1558-FAC6-E54F-9E3C-5E4478E74AA0}"/>
          </ac:spMkLst>
        </pc:spChg>
        <pc:spChg chg="mod">
          <ac:chgData name="Xola dos Santos" userId="3521ae9e-2398-4bd8-a152-71791f8c2ca4" providerId="ADAL" clId="{87882C45-F286-F44F-8BEA-015C5E4FAA71}" dt="2020-05-26T00:14:34.314" v="272"/>
          <ac:spMkLst>
            <pc:docMk/>
            <pc:sldMk cId="692501125" sldId="329"/>
            <ac:spMk id="59" creationId="{0E5FB4C7-C391-1647-96C0-1E8AC7542027}"/>
          </ac:spMkLst>
        </pc:spChg>
        <pc:spChg chg="mod">
          <ac:chgData name="Xola dos Santos" userId="3521ae9e-2398-4bd8-a152-71791f8c2ca4" providerId="ADAL" clId="{87882C45-F286-F44F-8BEA-015C5E4FAA71}" dt="2020-05-26T00:14:35.418" v="273"/>
          <ac:spMkLst>
            <pc:docMk/>
            <pc:sldMk cId="692501125" sldId="329"/>
            <ac:spMk id="60" creationId="{3D6ABA5F-3314-DA48-906D-1402FCE33E99}"/>
          </ac:spMkLst>
        </pc:spChg>
        <pc:spChg chg="mod">
          <ac:chgData name="Xola dos Santos" userId="3521ae9e-2398-4bd8-a152-71791f8c2ca4" providerId="ADAL" clId="{87882C45-F286-F44F-8BEA-015C5E4FAA71}" dt="2020-05-26T00:14:39.537" v="274"/>
          <ac:spMkLst>
            <pc:docMk/>
            <pc:sldMk cId="692501125" sldId="329"/>
            <ac:spMk id="61" creationId="{B85FBC5A-604C-564C-AF48-0725B89A5FF0}"/>
          </ac:spMkLst>
        </pc:spChg>
        <pc:spChg chg="mod">
          <ac:chgData name="Xola dos Santos" userId="3521ae9e-2398-4bd8-a152-71791f8c2ca4" providerId="ADAL" clId="{87882C45-F286-F44F-8BEA-015C5E4FAA71}" dt="2020-05-26T00:14:43.755" v="275"/>
          <ac:spMkLst>
            <pc:docMk/>
            <pc:sldMk cId="692501125" sldId="329"/>
            <ac:spMk id="62" creationId="{9FFD56F1-BD1C-5D45-83A4-2FCA2AE755FC}"/>
          </ac:spMkLst>
        </pc:spChg>
        <pc:spChg chg="mod">
          <ac:chgData name="Xola dos Santos" userId="3521ae9e-2398-4bd8-a152-71791f8c2ca4" providerId="ADAL" clId="{87882C45-F286-F44F-8BEA-015C5E4FAA71}" dt="2020-05-26T00:14:46.087" v="276"/>
          <ac:spMkLst>
            <pc:docMk/>
            <pc:sldMk cId="692501125" sldId="329"/>
            <ac:spMk id="63" creationId="{18BAA2A8-0FE6-1644-8752-20F40DAFF5DC}"/>
          </ac:spMkLst>
        </pc:spChg>
        <pc:spChg chg="mod">
          <ac:chgData name="Xola dos Santos" userId="3521ae9e-2398-4bd8-a152-71791f8c2ca4" providerId="ADAL" clId="{87882C45-F286-F44F-8BEA-015C5E4FAA71}" dt="2020-05-26T00:14:48.109" v="277"/>
          <ac:spMkLst>
            <pc:docMk/>
            <pc:sldMk cId="692501125" sldId="329"/>
            <ac:spMk id="65" creationId="{4D786A84-E05F-CA42-9750-3B3AC984B37F}"/>
          </ac:spMkLst>
        </pc:spChg>
        <pc:spChg chg="mod">
          <ac:chgData name="Xola dos Santos" userId="3521ae9e-2398-4bd8-a152-71791f8c2ca4" providerId="ADAL" clId="{87882C45-F286-F44F-8BEA-015C5E4FAA71}" dt="2020-05-26T00:14:49.699" v="278"/>
          <ac:spMkLst>
            <pc:docMk/>
            <pc:sldMk cId="692501125" sldId="329"/>
            <ac:spMk id="67" creationId="{C6A63734-CABA-724F-A3F2-CDFA8BD6A607}"/>
          </ac:spMkLst>
        </pc:spChg>
        <pc:spChg chg="mod">
          <ac:chgData name="Xola dos Santos" userId="3521ae9e-2398-4bd8-a152-71791f8c2ca4" providerId="ADAL" clId="{87882C45-F286-F44F-8BEA-015C5E4FAA71}" dt="2020-05-26T00:14:52.225" v="279"/>
          <ac:spMkLst>
            <pc:docMk/>
            <pc:sldMk cId="692501125" sldId="329"/>
            <ac:spMk id="69" creationId="{966E8DA9-F382-844F-92FB-5CA1A6E2F0FD}"/>
          </ac:spMkLst>
        </pc:spChg>
        <pc:spChg chg="del">
          <ac:chgData name="Xola dos Santos" userId="3521ae9e-2398-4bd8-a152-71791f8c2ca4" providerId="ADAL" clId="{87882C45-F286-F44F-8BEA-015C5E4FAA71}" dt="2020-05-26T00:06:48.849" v="3" actId="478"/>
          <ac:spMkLst>
            <pc:docMk/>
            <pc:sldMk cId="692501125" sldId="329"/>
            <ac:spMk id="70" creationId="{8C141B29-BE97-F74C-B1BA-D53F44D855D0}"/>
          </ac:spMkLst>
        </pc:spChg>
        <pc:spChg chg="del">
          <ac:chgData name="Xola dos Santos" userId="3521ae9e-2398-4bd8-a152-71791f8c2ca4" providerId="ADAL" clId="{87882C45-F286-F44F-8BEA-015C5E4FAA71}" dt="2020-05-26T00:06:48.849" v="3" actId="478"/>
          <ac:spMkLst>
            <pc:docMk/>
            <pc:sldMk cId="692501125" sldId="329"/>
            <ac:spMk id="71" creationId="{63FAAC6A-4C8D-7D43-A91D-57644959BD91}"/>
          </ac:spMkLst>
        </pc:spChg>
        <pc:spChg chg="del">
          <ac:chgData name="Xola dos Santos" userId="3521ae9e-2398-4bd8-a152-71791f8c2ca4" providerId="ADAL" clId="{87882C45-F286-F44F-8BEA-015C5E4FAA71}" dt="2020-05-26T00:06:48.849" v="3" actId="478"/>
          <ac:spMkLst>
            <pc:docMk/>
            <pc:sldMk cId="692501125" sldId="329"/>
            <ac:spMk id="72" creationId="{BFF932DE-04DE-8E4A-9679-A6E7EAFD919F}"/>
          </ac:spMkLst>
        </pc:spChg>
      </pc:sldChg>
      <pc:sldChg chg="ord">
        <pc:chgData name="Xola dos Santos" userId="3521ae9e-2398-4bd8-a152-71791f8c2ca4" providerId="ADAL" clId="{87882C45-F286-F44F-8BEA-015C5E4FAA71}" dt="2020-05-26T00:52:53.844" v="317"/>
        <pc:sldMkLst>
          <pc:docMk/>
          <pc:sldMk cId="317071130" sldId="330"/>
        </pc:sldMkLst>
      </pc:sldChg>
      <pc:sldChg chg="ord">
        <pc:chgData name="Xola dos Santos" userId="3521ae9e-2398-4bd8-a152-71791f8c2ca4" providerId="ADAL" clId="{87882C45-F286-F44F-8BEA-015C5E4FAA71}" dt="2020-05-26T00:52:56.426" v="318"/>
        <pc:sldMkLst>
          <pc:docMk/>
          <pc:sldMk cId="1616752883" sldId="33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D5469D-963E-E447-8798-75CC23824986}" type="doc">
      <dgm:prSet loTypeId="urn:microsoft.com/office/officeart/2005/8/layout/cycle2" loCatId="" qsTypeId="urn:microsoft.com/office/officeart/2005/8/quickstyle/simple1" qsCatId="simple" csTypeId="urn:microsoft.com/office/officeart/2005/8/colors/accent0_1" csCatId="mainScheme" phldr="1"/>
      <dgm:spPr/>
      <dgm:t>
        <a:bodyPr/>
        <a:lstStyle/>
        <a:p>
          <a:endParaRPr lang="en-GB"/>
        </a:p>
      </dgm:t>
    </dgm:pt>
    <dgm:pt modelId="{DDFF39DC-AA00-F144-9CF1-3A0CB952CF2C}">
      <dgm:prSet phldrT="[Text]"/>
      <dgm:spPr/>
      <dgm:t>
        <a:bodyPr/>
        <a:lstStyle/>
        <a:p>
          <a:r>
            <a:rPr lang="en-GB" dirty="0"/>
            <a:t>Make Offer</a:t>
          </a:r>
        </a:p>
      </dgm:t>
    </dgm:pt>
    <dgm:pt modelId="{433C5D27-5AF1-6441-A6A7-9F4886371575}" type="parTrans" cxnId="{E7C9EAE8-3C70-2C4D-BC79-CF13DE21882E}">
      <dgm:prSet/>
      <dgm:spPr/>
      <dgm:t>
        <a:bodyPr/>
        <a:lstStyle/>
        <a:p>
          <a:endParaRPr lang="en-GB"/>
        </a:p>
      </dgm:t>
    </dgm:pt>
    <dgm:pt modelId="{C7365A82-8C67-0B4C-867D-CBE85B377394}" type="sibTrans" cxnId="{E7C9EAE8-3C70-2C4D-BC79-CF13DE21882E}">
      <dgm:prSet/>
      <dgm:spPr/>
      <dgm:t>
        <a:bodyPr/>
        <a:lstStyle/>
        <a:p>
          <a:endParaRPr lang="en-GB"/>
        </a:p>
      </dgm:t>
    </dgm:pt>
    <dgm:pt modelId="{93C5938E-A0ED-1146-AA95-E9A9B258050E}">
      <dgm:prSet phldrT="[Text]"/>
      <dgm:spPr/>
      <dgm:t>
        <a:bodyPr/>
        <a:lstStyle/>
        <a:p>
          <a:r>
            <a:rPr lang="en-GB" dirty="0"/>
            <a:t>Survey</a:t>
          </a:r>
        </a:p>
      </dgm:t>
    </dgm:pt>
    <dgm:pt modelId="{810E4CEE-E0D5-2240-83EF-4D7AD9D0CFF4}" type="parTrans" cxnId="{B4FF7D1B-44F3-CC4D-8505-82F34EBE41DB}">
      <dgm:prSet/>
      <dgm:spPr/>
      <dgm:t>
        <a:bodyPr/>
        <a:lstStyle/>
        <a:p>
          <a:endParaRPr lang="en-GB"/>
        </a:p>
      </dgm:t>
    </dgm:pt>
    <dgm:pt modelId="{CF5A06AD-269B-D847-82A6-C0839C5BE6EA}" type="sibTrans" cxnId="{B4FF7D1B-44F3-CC4D-8505-82F34EBE41DB}">
      <dgm:prSet/>
      <dgm:spPr/>
      <dgm:t>
        <a:bodyPr/>
        <a:lstStyle/>
        <a:p>
          <a:endParaRPr lang="en-GB"/>
        </a:p>
      </dgm:t>
    </dgm:pt>
    <dgm:pt modelId="{EEC2FB8F-194D-3147-A044-1ABC4654B1FA}">
      <dgm:prSet phldrT="[Text]"/>
      <dgm:spPr/>
      <dgm:t>
        <a:bodyPr/>
        <a:lstStyle/>
        <a:p>
          <a:r>
            <a:rPr lang="en-GB" dirty="0"/>
            <a:t>Event Invitation</a:t>
          </a:r>
        </a:p>
      </dgm:t>
    </dgm:pt>
    <dgm:pt modelId="{082CEA91-3E04-6C4D-9A44-5A851284C538}" type="parTrans" cxnId="{FDC62FBD-C2CB-BF41-A9CA-804FF88ADF23}">
      <dgm:prSet/>
      <dgm:spPr/>
      <dgm:t>
        <a:bodyPr/>
        <a:lstStyle/>
        <a:p>
          <a:endParaRPr lang="en-GB"/>
        </a:p>
      </dgm:t>
    </dgm:pt>
    <dgm:pt modelId="{462F3A67-0939-3C40-8414-5B48F7807B2F}" type="sibTrans" cxnId="{FDC62FBD-C2CB-BF41-A9CA-804FF88ADF23}">
      <dgm:prSet/>
      <dgm:spPr/>
      <dgm:t>
        <a:bodyPr/>
        <a:lstStyle/>
        <a:p>
          <a:endParaRPr lang="en-GB"/>
        </a:p>
      </dgm:t>
    </dgm:pt>
    <dgm:pt modelId="{2A136A2D-8BF8-8E44-9238-440822E81947}">
      <dgm:prSet phldrT="[Text]"/>
      <dgm:spPr/>
      <dgm:t>
        <a:bodyPr/>
        <a:lstStyle/>
        <a:p>
          <a:r>
            <a:rPr lang="en-GB" dirty="0"/>
            <a:t>Transactional Mail</a:t>
          </a:r>
        </a:p>
      </dgm:t>
    </dgm:pt>
    <dgm:pt modelId="{47E05C5B-603B-E94B-A7C4-0804F2C6DA43}" type="parTrans" cxnId="{0D69201B-DD06-1444-B948-174B6658D712}">
      <dgm:prSet/>
      <dgm:spPr/>
      <dgm:t>
        <a:bodyPr/>
        <a:lstStyle/>
        <a:p>
          <a:endParaRPr lang="en-GB"/>
        </a:p>
      </dgm:t>
    </dgm:pt>
    <dgm:pt modelId="{BEC18FDA-7A1A-304C-B3F9-4B96C99093F0}" type="sibTrans" cxnId="{0D69201B-DD06-1444-B948-174B6658D712}">
      <dgm:prSet/>
      <dgm:spPr/>
      <dgm:t>
        <a:bodyPr/>
        <a:lstStyle/>
        <a:p>
          <a:endParaRPr lang="en-GB"/>
        </a:p>
      </dgm:t>
    </dgm:pt>
    <dgm:pt modelId="{4173E645-B8FA-DE4B-8FB7-7FE8D7E71A70}">
      <dgm:prSet phldrT="[Text]"/>
      <dgm:spPr/>
      <dgm:t>
        <a:bodyPr/>
        <a:lstStyle/>
        <a:p>
          <a:r>
            <a:rPr lang="en-GB" dirty="0"/>
            <a:t>Welcome Mail</a:t>
          </a:r>
        </a:p>
      </dgm:t>
    </dgm:pt>
    <dgm:pt modelId="{B370E3D6-C190-6A4E-A491-CD1F4F59EC93}" type="parTrans" cxnId="{6D3598D3-8DFC-D747-835C-124714E7E5BA}">
      <dgm:prSet/>
      <dgm:spPr/>
      <dgm:t>
        <a:bodyPr/>
        <a:lstStyle/>
        <a:p>
          <a:endParaRPr lang="en-GB"/>
        </a:p>
      </dgm:t>
    </dgm:pt>
    <dgm:pt modelId="{693926A1-109B-664C-81D1-9CD783B4F0A9}" type="sibTrans" cxnId="{6D3598D3-8DFC-D747-835C-124714E7E5BA}">
      <dgm:prSet/>
      <dgm:spPr/>
      <dgm:t>
        <a:bodyPr/>
        <a:lstStyle/>
        <a:p>
          <a:endParaRPr lang="en-GB"/>
        </a:p>
      </dgm:t>
    </dgm:pt>
    <dgm:pt modelId="{F63DAC9F-B8FE-0A47-975A-28B60A7F7AF0}" type="pres">
      <dgm:prSet presAssocID="{A7D5469D-963E-E447-8798-75CC23824986}" presName="cycle" presStyleCnt="0">
        <dgm:presLayoutVars>
          <dgm:dir/>
          <dgm:resizeHandles val="exact"/>
        </dgm:presLayoutVars>
      </dgm:prSet>
      <dgm:spPr/>
    </dgm:pt>
    <dgm:pt modelId="{30B3F184-B455-2648-A7BF-E8668384EAC4}" type="pres">
      <dgm:prSet presAssocID="{DDFF39DC-AA00-F144-9CF1-3A0CB952CF2C}" presName="node" presStyleLbl="node1" presStyleIdx="0" presStyleCnt="5">
        <dgm:presLayoutVars>
          <dgm:bulletEnabled val="1"/>
        </dgm:presLayoutVars>
      </dgm:prSet>
      <dgm:spPr/>
    </dgm:pt>
    <dgm:pt modelId="{ED5FB99E-3570-C041-9E7C-4A93DCE97EF7}" type="pres">
      <dgm:prSet presAssocID="{C7365A82-8C67-0B4C-867D-CBE85B377394}" presName="sibTrans" presStyleLbl="sibTrans2D1" presStyleIdx="0" presStyleCnt="5"/>
      <dgm:spPr/>
    </dgm:pt>
    <dgm:pt modelId="{DFFB0966-B5DB-4242-BC9C-4F9F3FEF4502}" type="pres">
      <dgm:prSet presAssocID="{C7365A82-8C67-0B4C-867D-CBE85B377394}" presName="connectorText" presStyleLbl="sibTrans2D1" presStyleIdx="0" presStyleCnt="5"/>
      <dgm:spPr/>
    </dgm:pt>
    <dgm:pt modelId="{381E7542-222E-0D48-8695-27E6BCB374BD}" type="pres">
      <dgm:prSet presAssocID="{93C5938E-A0ED-1146-AA95-E9A9B258050E}" presName="node" presStyleLbl="node1" presStyleIdx="1" presStyleCnt="5">
        <dgm:presLayoutVars>
          <dgm:bulletEnabled val="1"/>
        </dgm:presLayoutVars>
      </dgm:prSet>
      <dgm:spPr/>
    </dgm:pt>
    <dgm:pt modelId="{1D54D1E6-0423-AB4C-82E8-C7D4B27AB52A}" type="pres">
      <dgm:prSet presAssocID="{CF5A06AD-269B-D847-82A6-C0839C5BE6EA}" presName="sibTrans" presStyleLbl="sibTrans2D1" presStyleIdx="1" presStyleCnt="5"/>
      <dgm:spPr/>
    </dgm:pt>
    <dgm:pt modelId="{9105AFC2-A6F5-6B49-BF5D-1D441483FDB7}" type="pres">
      <dgm:prSet presAssocID="{CF5A06AD-269B-D847-82A6-C0839C5BE6EA}" presName="connectorText" presStyleLbl="sibTrans2D1" presStyleIdx="1" presStyleCnt="5"/>
      <dgm:spPr/>
    </dgm:pt>
    <dgm:pt modelId="{C8032CCD-AE98-EE45-98E8-7C2AC2C8C62F}" type="pres">
      <dgm:prSet presAssocID="{EEC2FB8F-194D-3147-A044-1ABC4654B1FA}" presName="node" presStyleLbl="node1" presStyleIdx="2" presStyleCnt="5">
        <dgm:presLayoutVars>
          <dgm:bulletEnabled val="1"/>
        </dgm:presLayoutVars>
      </dgm:prSet>
      <dgm:spPr/>
    </dgm:pt>
    <dgm:pt modelId="{1BA8B9AB-D1C4-A442-A7C0-61D2B49F895D}" type="pres">
      <dgm:prSet presAssocID="{462F3A67-0939-3C40-8414-5B48F7807B2F}" presName="sibTrans" presStyleLbl="sibTrans2D1" presStyleIdx="2" presStyleCnt="5"/>
      <dgm:spPr/>
    </dgm:pt>
    <dgm:pt modelId="{F897072D-E8ED-7146-8E9C-E28D4F2B0AEB}" type="pres">
      <dgm:prSet presAssocID="{462F3A67-0939-3C40-8414-5B48F7807B2F}" presName="connectorText" presStyleLbl="sibTrans2D1" presStyleIdx="2" presStyleCnt="5"/>
      <dgm:spPr/>
    </dgm:pt>
    <dgm:pt modelId="{5F5210AD-4A81-E341-AB6F-5BCEF2C9D0AD}" type="pres">
      <dgm:prSet presAssocID="{2A136A2D-8BF8-8E44-9238-440822E81947}" presName="node" presStyleLbl="node1" presStyleIdx="3" presStyleCnt="5">
        <dgm:presLayoutVars>
          <dgm:bulletEnabled val="1"/>
        </dgm:presLayoutVars>
      </dgm:prSet>
      <dgm:spPr/>
    </dgm:pt>
    <dgm:pt modelId="{7DB907EE-4915-2C43-9E3B-911957BC2274}" type="pres">
      <dgm:prSet presAssocID="{BEC18FDA-7A1A-304C-B3F9-4B96C99093F0}" presName="sibTrans" presStyleLbl="sibTrans2D1" presStyleIdx="3" presStyleCnt="5"/>
      <dgm:spPr/>
    </dgm:pt>
    <dgm:pt modelId="{67ABC44B-BDEA-8542-9206-F5F76DFB5922}" type="pres">
      <dgm:prSet presAssocID="{BEC18FDA-7A1A-304C-B3F9-4B96C99093F0}" presName="connectorText" presStyleLbl="sibTrans2D1" presStyleIdx="3" presStyleCnt="5"/>
      <dgm:spPr/>
    </dgm:pt>
    <dgm:pt modelId="{17FC200B-DD90-E943-8932-4C78ECD67522}" type="pres">
      <dgm:prSet presAssocID="{4173E645-B8FA-DE4B-8FB7-7FE8D7E71A70}" presName="node" presStyleLbl="node1" presStyleIdx="4" presStyleCnt="5">
        <dgm:presLayoutVars>
          <dgm:bulletEnabled val="1"/>
        </dgm:presLayoutVars>
      </dgm:prSet>
      <dgm:spPr/>
    </dgm:pt>
    <dgm:pt modelId="{5EEEF3BC-6E6B-6643-821B-6467DD3FC8B1}" type="pres">
      <dgm:prSet presAssocID="{693926A1-109B-664C-81D1-9CD783B4F0A9}" presName="sibTrans" presStyleLbl="sibTrans2D1" presStyleIdx="4" presStyleCnt="5"/>
      <dgm:spPr/>
    </dgm:pt>
    <dgm:pt modelId="{F358F9B0-EE63-1241-BE85-F06C91ABC510}" type="pres">
      <dgm:prSet presAssocID="{693926A1-109B-664C-81D1-9CD783B4F0A9}" presName="connectorText" presStyleLbl="sibTrans2D1" presStyleIdx="4" presStyleCnt="5"/>
      <dgm:spPr/>
    </dgm:pt>
  </dgm:ptLst>
  <dgm:cxnLst>
    <dgm:cxn modelId="{0CDE8100-80E9-5945-A770-1E9A05E1AE5D}" type="presOf" srcId="{693926A1-109B-664C-81D1-9CD783B4F0A9}" destId="{F358F9B0-EE63-1241-BE85-F06C91ABC510}" srcOrd="1" destOrd="0" presId="urn:microsoft.com/office/officeart/2005/8/layout/cycle2"/>
    <dgm:cxn modelId="{575B1312-1741-F548-9A7D-29E317666F98}" type="presOf" srcId="{A7D5469D-963E-E447-8798-75CC23824986}" destId="{F63DAC9F-B8FE-0A47-975A-28B60A7F7AF0}" srcOrd="0" destOrd="0" presId="urn:microsoft.com/office/officeart/2005/8/layout/cycle2"/>
    <dgm:cxn modelId="{0D69201B-DD06-1444-B948-174B6658D712}" srcId="{A7D5469D-963E-E447-8798-75CC23824986}" destId="{2A136A2D-8BF8-8E44-9238-440822E81947}" srcOrd="3" destOrd="0" parTransId="{47E05C5B-603B-E94B-A7C4-0804F2C6DA43}" sibTransId="{BEC18FDA-7A1A-304C-B3F9-4B96C99093F0}"/>
    <dgm:cxn modelId="{B4FF7D1B-44F3-CC4D-8505-82F34EBE41DB}" srcId="{A7D5469D-963E-E447-8798-75CC23824986}" destId="{93C5938E-A0ED-1146-AA95-E9A9B258050E}" srcOrd="1" destOrd="0" parTransId="{810E4CEE-E0D5-2240-83EF-4D7AD9D0CFF4}" sibTransId="{CF5A06AD-269B-D847-82A6-C0839C5BE6EA}"/>
    <dgm:cxn modelId="{5881EB22-87DD-D048-A375-2081C27CD25B}" type="presOf" srcId="{EEC2FB8F-194D-3147-A044-1ABC4654B1FA}" destId="{C8032CCD-AE98-EE45-98E8-7C2AC2C8C62F}" srcOrd="0" destOrd="0" presId="urn:microsoft.com/office/officeart/2005/8/layout/cycle2"/>
    <dgm:cxn modelId="{E0D02845-60DD-5D43-A3F5-B06137074E0E}" type="presOf" srcId="{BEC18FDA-7A1A-304C-B3F9-4B96C99093F0}" destId="{67ABC44B-BDEA-8542-9206-F5F76DFB5922}" srcOrd="1" destOrd="0" presId="urn:microsoft.com/office/officeart/2005/8/layout/cycle2"/>
    <dgm:cxn modelId="{E0EA664E-AB5B-9245-B484-47914A279797}" type="presOf" srcId="{C7365A82-8C67-0B4C-867D-CBE85B377394}" destId="{ED5FB99E-3570-C041-9E7C-4A93DCE97EF7}" srcOrd="0" destOrd="0" presId="urn:microsoft.com/office/officeart/2005/8/layout/cycle2"/>
    <dgm:cxn modelId="{4920D36A-A319-7943-8E69-1CFA47104424}" type="presOf" srcId="{462F3A67-0939-3C40-8414-5B48F7807B2F}" destId="{1BA8B9AB-D1C4-A442-A7C0-61D2B49F895D}" srcOrd="0" destOrd="0" presId="urn:microsoft.com/office/officeart/2005/8/layout/cycle2"/>
    <dgm:cxn modelId="{A41C156C-05CA-5649-A8E2-31FF2A59C48D}" type="presOf" srcId="{CF5A06AD-269B-D847-82A6-C0839C5BE6EA}" destId="{9105AFC2-A6F5-6B49-BF5D-1D441483FDB7}" srcOrd="1" destOrd="0" presId="urn:microsoft.com/office/officeart/2005/8/layout/cycle2"/>
    <dgm:cxn modelId="{6D3F3D7C-E86B-E845-AA40-60CAAE70AD11}" type="presOf" srcId="{693926A1-109B-664C-81D1-9CD783B4F0A9}" destId="{5EEEF3BC-6E6B-6643-821B-6467DD3FC8B1}" srcOrd="0" destOrd="0" presId="urn:microsoft.com/office/officeart/2005/8/layout/cycle2"/>
    <dgm:cxn modelId="{5B6D8081-DD6F-AD4F-9846-7CC67B459E4D}" type="presOf" srcId="{93C5938E-A0ED-1146-AA95-E9A9B258050E}" destId="{381E7542-222E-0D48-8695-27E6BCB374BD}" srcOrd="0" destOrd="0" presId="urn:microsoft.com/office/officeart/2005/8/layout/cycle2"/>
    <dgm:cxn modelId="{C8179E86-3E9E-7E40-A193-8E933142709F}" type="presOf" srcId="{2A136A2D-8BF8-8E44-9238-440822E81947}" destId="{5F5210AD-4A81-E341-AB6F-5BCEF2C9D0AD}" srcOrd="0" destOrd="0" presId="urn:microsoft.com/office/officeart/2005/8/layout/cycle2"/>
    <dgm:cxn modelId="{006525A5-D19B-1044-8201-E6E3568AE6B7}" type="presOf" srcId="{462F3A67-0939-3C40-8414-5B48F7807B2F}" destId="{F897072D-E8ED-7146-8E9C-E28D4F2B0AEB}" srcOrd="1" destOrd="0" presId="urn:microsoft.com/office/officeart/2005/8/layout/cycle2"/>
    <dgm:cxn modelId="{F59FA3A6-5470-BA4F-B5C8-E6D4E49251A6}" type="presOf" srcId="{BEC18FDA-7A1A-304C-B3F9-4B96C99093F0}" destId="{7DB907EE-4915-2C43-9E3B-911957BC2274}" srcOrd="0" destOrd="0" presId="urn:microsoft.com/office/officeart/2005/8/layout/cycle2"/>
    <dgm:cxn modelId="{B3C566A9-2E58-7E43-A0BD-B955DB0581C8}" type="presOf" srcId="{DDFF39DC-AA00-F144-9CF1-3A0CB952CF2C}" destId="{30B3F184-B455-2648-A7BF-E8668384EAC4}" srcOrd="0" destOrd="0" presId="urn:microsoft.com/office/officeart/2005/8/layout/cycle2"/>
    <dgm:cxn modelId="{9207B8B2-C60D-7448-9E8B-5662C867ACCA}" type="presOf" srcId="{CF5A06AD-269B-D847-82A6-C0839C5BE6EA}" destId="{1D54D1E6-0423-AB4C-82E8-C7D4B27AB52A}" srcOrd="0" destOrd="0" presId="urn:microsoft.com/office/officeart/2005/8/layout/cycle2"/>
    <dgm:cxn modelId="{809741B8-7B7F-FB4E-A7D5-66D689EA596B}" type="presOf" srcId="{C7365A82-8C67-0B4C-867D-CBE85B377394}" destId="{DFFB0966-B5DB-4242-BC9C-4F9F3FEF4502}" srcOrd="1" destOrd="0" presId="urn:microsoft.com/office/officeart/2005/8/layout/cycle2"/>
    <dgm:cxn modelId="{FDC62FBD-C2CB-BF41-A9CA-804FF88ADF23}" srcId="{A7D5469D-963E-E447-8798-75CC23824986}" destId="{EEC2FB8F-194D-3147-A044-1ABC4654B1FA}" srcOrd="2" destOrd="0" parTransId="{082CEA91-3E04-6C4D-9A44-5A851284C538}" sibTransId="{462F3A67-0939-3C40-8414-5B48F7807B2F}"/>
    <dgm:cxn modelId="{8F716CBD-BD3A-A643-9E7E-B9733E2389EF}" type="presOf" srcId="{4173E645-B8FA-DE4B-8FB7-7FE8D7E71A70}" destId="{17FC200B-DD90-E943-8932-4C78ECD67522}" srcOrd="0" destOrd="0" presId="urn:microsoft.com/office/officeart/2005/8/layout/cycle2"/>
    <dgm:cxn modelId="{6D3598D3-8DFC-D747-835C-124714E7E5BA}" srcId="{A7D5469D-963E-E447-8798-75CC23824986}" destId="{4173E645-B8FA-DE4B-8FB7-7FE8D7E71A70}" srcOrd="4" destOrd="0" parTransId="{B370E3D6-C190-6A4E-A491-CD1F4F59EC93}" sibTransId="{693926A1-109B-664C-81D1-9CD783B4F0A9}"/>
    <dgm:cxn modelId="{E7C9EAE8-3C70-2C4D-BC79-CF13DE21882E}" srcId="{A7D5469D-963E-E447-8798-75CC23824986}" destId="{DDFF39DC-AA00-F144-9CF1-3A0CB952CF2C}" srcOrd="0" destOrd="0" parTransId="{433C5D27-5AF1-6441-A6A7-9F4886371575}" sibTransId="{C7365A82-8C67-0B4C-867D-CBE85B377394}"/>
    <dgm:cxn modelId="{ADB98311-B357-334B-BE10-B7BDB7D84C08}" type="presParOf" srcId="{F63DAC9F-B8FE-0A47-975A-28B60A7F7AF0}" destId="{30B3F184-B455-2648-A7BF-E8668384EAC4}" srcOrd="0" destOrd="0" presId="urn:microsoft.com/office/officeart/2005/8/layout/cycle2"/>
    <dgm:cxn modelId="{D7FFB5D6-CEB6-1C40-A5BB-811A26606232}" type="presParOf" srcId="{F63DAC9F-B8FE-0A47-975A-28B60A7F7AF0}" destId="{ED5FB99E-3570-C041-9E7C-4A93DCE97EF7}" srcOrd="1" destOrd="0" presId="urn:microsoft.com/office/officeart/2005/8/layout/cycle2"/>
    <dgm:cxn modelId="{2688C051-6F30-114B-AD33-6F79BB2488AB}" type="presParOf" srcId="{ED5FB99E-3570-C041-9E7C-4A93DCE97EF7}" destId="{DFFB0966-B5DB-4242-BC9C-4F9F3FEF4502}" srcOrd="0" destOrd="0" presId="urn:microsoft.com/office/officeart/2005/8/layout/cycle2"/>
    <dgm:cxn modelId="{EF9350CD-6439-D34F-BD46-E86C2EA73215}" type="presParOf" srcId="{F63DAC9F-B8FE-0A47-975A-28B60A7F7AF0}" destId="{381E7542-222E-0D48-8695-27E6BCB374BD}" srcOrd="2" destOrd="0" presId="urn:microsoft.com/office/officeart/2005/8/layout/cycle2"/>
    <dgm:cxn modelId="{261B3250-583A-654F-A094-37A22819019F}" type="presParOf" srcId="{F63DAC9F-B8FE-0A47-975A-28B60A7F7AF0}" destId="{1D54D1E6-0423-AB4C-82E8-C7D4B27AB52A}" srcOrd="3" destOrd="0" presId="urn:microsoft.com/office/officeart/2005/8/layout/cycle2"/>
    <dgm:cxn modelId="{0D1C97A3-94C3-3E4B-BB5F-52E543B37B84}" type="presParOf" srcId="{1D54D1E6-0423-AB4C-82E8-C7D4B27AB52A}" destId="{9105AFC2-A6F5-6B49-BF5D-1D441483FDB7}" srcOrd="0" destOrd="0" presId="urn:microsoft.com/office/officeart/2005/8/layout/cycle2"/>
    <dgm:cxn modelId="{597121E2-CB40-A548-AC3E-5E8F7BCA58BF}" type="presParOf" srcId="{F63DAC9F-B8FE-0A47-975A-28B60A7F7AF0}" destId="{C8032CCD-AE98-EE45-98E8-7C2AC2C8C62F}" srcOrd="4" destOrd="0" presId="urn:microsoft.com/office/officeart/2005/8/layout/cycle2"/>
    <dgm:cxn modelId="{1863AF20-9A69-DC42-B2F5-10BCA10E6F7F}" type="presParOf" srcId="{F63DAC9F-B8FE-0A47-975A-28B60A7F7AF0}" destId="{1BA8B9AB-D1C4-A442-A7C0-61D2B49F895D}" srcOrd="5" destOrd="0" presId="urn:microsoft.com/office/officeart/2005/8/layout/cycle2"/>
    <dgm:cxn modelId="{3E48AFE4-3EEA-2941-B8B7-48D43949349F}" type="presParOf" srcId="{1BA8B9AB-D1C4-A442-A7C0-61D2B49F895D}" destId="{F897072D-E8ED-7146-8E9C-E28D4F2B0AEB}" srcOrd="0" destOrd="0" presId="urn:microsoft.com/office/officeart/2005/8/layout/cycle2"/>
    <dgm:cxn modelId="{F3938C9D-1CEC-C744-8602-4825BE40AAAA}" type="presParOf" srcId="{F63DAC9F-B8FE-0A47-975A-28B60A7F7AF0}" destId="{5F5210AD-4A81-E341-AB6F-5BCEF2C9D0AD}" srcOrd="6" destOrd="0" presId="urn:microsoft.com/office/officeart/2005/8/layout/cycle2"/>
    <dgm:cxn modelId="{934A1456-A157-C04A-934F-BBFE3E6A9D33}" type="presParOf" srcId="{F63DAC9F-B8FE-0A47-975A-28B60A7F7AF0}" destId="{7DB907EE-4915-2C43-9E3B-911957BC2274}" srcOrd="7" destOrd="0" presId="urn:microsoft.com/office/officeart/2005/8/layout/cycle2"/>
    <dgm:cxn modelId="{4F43A6C3-DCA9-114B-BC95-320923CA87FC}" type="presParOf" srcId="{7DB907EE-4915-2C43-9E3B-911957BC2274}" destId="{67ABC44B-BDEA-8542-9206-F5F76DFB5922}" srcOrd="0" destOrd="0" presId="urn:microsoft.com/office/officeart/2005/8/layout/cycle2"/>
    <dgm:cxn modelId="{64E7BB21-B968-9049-A0FD-884FA13BBA88}" type="presParOf" srcId="{F63DAC9F-B8FE-0A47-975A-28B60A7F7AF0}" destId="{17FC200B-DD90-E943-8932-4C78ECD67522}" srcOrd="8" destOrd="0" presId="urn:microsoft.com/office/officeart/2005/8/layout/cycle2"/>
    <dgm:cxn modelId="{8163B263-58C4-2848-ADFB-23087F7FEC0E}" type="presParOf" srcId="{F63DAC9F-B8FE-0A47-975A-28B60A7F7AF0}" destId="{5EEEF3BC-6E6B-6643-821B-6467DD3FC8B1}" srcOrd="9" destOrd="0" presId="urn:microsoft.com/office/officeart/2005/8/layout/cycle2"/>
    <dgm:cxn modelId="{FA3D55A3-0E69-B640-A0A0-C78428A35E8F}" type="presParOf" srcId="{5EEEF3BC-6E6B-6643-821B-6467DD3FC8B1}" destId="{F358F9B0-EE63-1241-BE85-F06C91ABC510}" srcOrd="0" destOrd="0" presId="urn:microsoft.com/office/officeart/2005/8/layout/cycle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B3F184-B455-2648-A7BF-E8668384EAC4}">
      <dsp:nvSpPr>
        <dsp:cNvPr id="0" name=""/>
        <dsp:cNvSpPr/>
      </dsp:nvSpPr>
      <dsp:spPr>
        <a:xfrm>
          <a:off x="2455118" y="404"/>
          <a:ext cx="1236563" cy="123656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Make Offer</a:t>
          </a:r>
        </a:p>
      </dsp:txBody>
      <dsp:txXfrm>
        <a:off x="2636208" y="181494"/>
        <a:ext cx="874383" cy="874383"/>
      </dsp:txXfrm>
    </dsp:sp>
    <dsp:sp modelId="{ED5FB99E-3570-C041-9E7C-4A93DCE97EF7}">
      <dsp:nvSpPr>
        <dsp:cNvPr id="0" name=""/>
        <dsp:cNvSpPr/>
      </dsp:nvSpPr>
      <dsp:spPr>
        <a:xfrm rot="2160000">
          <a:off x="3652864" y="950835"/>
          <a:ext cx="329818" cy="417340"/>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3662312" y="1005224"/>
        <a:ext cx="230873" cy="250404"/>
      </dsp:txXfrm>
    </dsp:sp>
    <dsp:sp modelId="{381E7542-222E-0D48-8695-27E6BCB374BD}">
      <dsp:nvSpPr>
        <dsp:cNvPr id="0" name=""/>
        <dsp:cNvSpPr/>
      </dsp:nvSpPr>
      <dsp:spPr>
        <a:xfrm>
          <a:off x="3958969" y="1093016"/>
          <a:ext cx="1236563" cy="123656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Survey</a:t>
          </a:r>
        </a:p>
      </dsp:txBody>
      <dsp:txXfrm>
        <a:off x="4140059" y="1274106"/>
        <a:ext cx="874383" cy="874383"/>
      </dsp:txXfrm>
    </dsp:sp>
    <dsp:sp modelId="{1D54D1E6-0423-AB4C-82E8-C7D4B27AB52A}">
      <dsp:nvSpPr>
        <dsp:cNvPr id="0" name=""/>
        <dsp:cNvSpPr/>
      </dsp:nvSpPr>
      <dsp:spPr>
        <a:xfrm rot="6480000">
          <a:off x="4128016" y="2377691"/>
          <a:ext cx="329818" cy="417340"/>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192776" y="2414108"/>
        <a:ext cx="230873" cy="250404"/>
      </dsp:txXfrm>
    </dsp:sp>
    <dsp:sp modelId="{C8032CCD-AE98-EE45-98E8-7C2AC2C8C62F}">
      <dsp:nvSpPr>
        <dsp:cNvPr id="0" name=""/>
        <dsp:cNvSpPr/>
      </dsp:nvSpPr>
      <dsp:spPr>
        <a:xfrm>
          <a:off x="3384549" y="2860899"/>
          <a:ext cx="1236563" cy="123656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Event Invitation</a:t>
          </a:r>
        </a:p>
      </dsp:txBody>
      <dsp:txXfrm>
        <a:off x="3565639" y="3041989"/>
        <a:ext cx="874383" cy="874383"/>
      </dsp:txXfrm>
    </dsp:sp>
    <dsp:sp modelId="{1BA8B9AB-D1C4-A442-A7C0-61D2B49F895D}">
      <dsp:nvSpPr>
        <dsp:cNvPr id="0" name=""/>
        <dsp:cNvSpPr/>
      </dsp:nvSpPr>
      <dsp:spPr>
        <a:xfrm rot="10800000">
          <a:off x="2917825" y="3270510"/>
          <a:ext cx="329818" cy="417340"/>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3016770" y="3353978"/>
        <a:ext cx="230873" cy="250404"/>
      </dsp:txXfrm>
    </dsp:sp>
    <dsp:sp modelId="{5F5210AD-4A81-E341-AB6F-5BCEF2C9D0AD}">
      <dsp:nvSpPr>
        <dsp:cNvPr id="0" name=""/>
        <dsp:cNvSpPr/>
      </dsp:nvSpPr>
      <dsp:spPr>
        <a:xfrm>
          <a:off x="1525687" y="2860899"/>
          <a:ext cx="1236563" cy="123656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Transactional Mail</a:t>
          </a:r>
        </a:p>
      </dsp:txBody>
      <dsp:txXfrm>
        <a:off x="1706777" y="3041989"/>
        <a:ext cx="874383" cy="874383"/>
      </dsp:txXfrm>
    </dsp:sp>
    <dsp:sp modelId="{7DB907EE-4915-2C43-9E3B-911957BC2274}">
      <dsp:nvSpPr>
        <dsp:cNvPr id="0" name=""/>
        <dsp:cNvSpPr/>
      </dsp:nvSpPr>
      <dsp:spPr>
        <a:xfrm rot="15120000">
          <a:off x="1694734" y="2395446"/>
          <a:ext cx="329818" cy="417340"/>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1759494" y="2525965"/>
        <a:ext cx="230873" cy="250404"/>
      </dsp:txXfrm>
    </dsp:sp>
    <dsp:sp modelId="{17FC200B-DD90-E943-8932-4C78ECD67522}">
      <dsp:nvSpPr>
        <dsp:cNvPr id="0" name=""/>
        <dsp:cNvSpPr/>
      </dsp:nvSpPr>
      <dsp:spPr>
        <a:xfrm>
          <a:off x="951267" y="1093016"/>
          <a:ext cx="1236563" cy="123656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Welcome Mail</a:t>
          </a:r>
        </a:p>
      </dsp:txBody>
      <dsp:txXfrm>
        <a:off x="1132357" y="1274106"/>
        <a:ext cx="874383" cy="874383"/>
      </dsp:txXfrm>
    </dsp:sp>
    <dsp:sp modelId="{5EEEF3BC-6E6B-6643-821B-6467DD3FC8B1}">
      <dsp:nvSpPr>
        <dsp:cNvPr id="0" name=""/>
        <dsp:cNvSpPr/>
      </dsp:nvSpPr>
      <dsp:spPr>
        <a:xfrm rot="19440000">
          <a:off x="2149013" y="961808"/>
          <a:ext cx="329818" cy="417340"/>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58461" y="1074355"/>
        <a:ext cx="230873" cy="25040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B0F9E2-F9C4-5C47-A1A1-581173E7D95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3FFF0C6-1A20-3E41-A653-D886C49B8E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DA4EA7-4D85-0F4D-9F76-59F9D0023D76}" type="datetimeFigureOut">
              <a:rPr lang="en-US"/>
              <a:t>5/26/20</a:t>
            </a:fld>
            <a:endParaRPr lang="en-US"/>
          </a:p>
        </p:txBody>
      </p:sp>
      <p:sp>
        <p:nvSpPr>
          <p:cNvPr id="4" name="Footer Placeholder 3">
            <a:extLst>
              <a:ext uri="{FF2B5EF4-FFF2-40B4-BE49-F238E27FC236}">
                <a16:creationId xmlns:a16="http://schemas.microsoft.com/office/drawing/2014/main" id="{8E0F1B38-15EA-0C49-B459-3B026ABA64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XDODE</a:t>
            </a:r>
          </a:p>
        </p:txBody>
      </p:sp>
      <p:sp>
        <p:nvSpPr>
          <p:cNvPr id="5" name="Slide Number Placeholder 4">
            <a:extLst>
              <a:ext uri="{FF2B5EF4-FFF2-40B4-BE49-F238E27FC236}">
                <a16:creationId xmlns:a16="http://schemas.microsoft.com/office/drawing/2014/main" id="{097E0B05-D0D8-6644-9455-59DB23BB92C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5C5AF7-5D97-4B4C-A02A-5EDEDB956482}" type="slidenum">
              <a:rPr/>
              <a:t>‹#›</a:t>
            </a:fld>
            <a:endParaRPr lang="en-US"/>
          </a:p>
        </p:txBody>
      </p:sp>
    </p:spTree>
    <p:extLst>
      <p:ext uri="{BB962C8B-B14F-4D97-AF65-F5344CB8AC3E}">
        <p14:creationId xmlns:p14="http://schemas.microsoft.com/office/powerpoint/2010/main" val="388472753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0F5AB-84CE-4B95-85DE-634D750B273D}" type="datetimeFigureOut">
              <a:rPr lang="en-ZA" smtClean="0"/>
              <a:t>2020/05/26</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ZA"/>
              <a:t>XDODE</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B23B6B-5CDA-4579-BFC3-A0DA44008F63}" type="slidenum">
              <a:rPr lang="en-ZA" smtClean="0"/>
              <a:t>‹#›</a:t>
            </a:fld>
            <a:endParaRPr lang="en-ZA"/>
          </a:p>
        </p:txBody>
      </p:sp>
    </p:spTree>
    <p:extLst>
      <p:ext uri="{BB962C8B-B14F-4D97-AF65-F5344CB8AC3E}">
        <p14:creationId xmlns:p14="http://schemas.microsoft.com/office/powerpoint/2010/main" val="418234772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56B23B6B-5CDA-4579-BFC3-A0DA44008F63}" type="slidenum">
              <a:rPr lang="en-ZA" smtClean="0"/>
              <a:t>1</a:t>
            </a:fld>
            <a:endParaRPr lang="en-ZA" dirty="0"/>
          </a:p>
        </p:txBody>
      </p:sp>
      <p:sp>
        <p:nvSpPr>
          <p:cNvPr id="5" name="Footer Placeholder 4"/>
          <p:cNvSpPr>
            <a:spLocks noGrp="1"/>
          </p:cNvSpPr>
          <p:nvPr>
            <p:ph type="ftr" sz="quarter" idx="11"/>
          </p:nvPr>
        </p:nvSpPr>
        <p:spPr/>
        <p:txBody>
          <a:bodyPr/>
          <a:lstStyle/>
          <a:p>
            <a:r>
              <a:rPr lang="en-ZA" dirty="0"/>
              <a:t>XDODE</a:t>
            </a:r>
          </a:p>
        </p:txBody>
      </p:sp>
    </p:spTree>
    <p:extLst>
      <p:ext uri="{BB962C8B-B14F-4D97-AF65-F5344CB8AC3E}">
        <p14:creationId xmlns:p14="http://schemas.microsoft.com/office/powerpoint/2010/main" val="3172738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10"/>
          </p:nvPr>
        </p:nvSpPr>
        <p:spPr/>
        <p:txBody>
          <a:bodyPr/>
          <a:lstStyle/>
          <a:p>
            <a:fld id="{56B23B6B-5CDA-4579-BFC3-A0DA44008F63}" type="slidenum">
              <a:rPr lang="en-ZA" smtClean="0"/>
              <a:t>10</a:t>
            </a:fld>
            <a:endParaRPr lang="en-ZA"/>
          </a:p>
        </p:txBody>
      </p:sp>
      <p:sp>
        <p:nvSpPr>
          <p:cNvPr id="5" name="Footer Placeholder 4"/>
          <p:cNvSpPr>
            <a:spLocks noGrp="1"/>
          </p:cNvSpPr>
          <p:nvPr>
            <p:ph type="ftr" sz="quarter" idx="11"/>
          </p:nvPr>
        </p:nvSpPr>
        <p:spPr/>
        <p:txBody>
          <a:bodyPr/>
          <a:lstStyle/>
          <a:p>
            <a:r>
              <a:rPr lang="en-ZA"/>
              <a:t>XDODE</a:t>
            </a:r>
          </a:p>
        </p:txBody>
      </p:sp>
    </p:spTree>
    <p:extLst>
      <p:ext uri="{BB962C8B-B14F-4D97-AF65-F5344CB8AC3E}">
        <p14:creationId xmlns:p14="http://schemas.microsoft.com/office/powerpoint/2010/main" val="4205993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ZA" dirty="0"/>
              <a:t>XDODE</a:t>
            </a:r>
          </a:p>
        </p:txBody>
      </p:sp>
      <p:sp>
        <p:nvSpPr>
          <p:cNvPr id="5" name="Slide Number Placeholder 4"/>
          <p:cNvSpPr>
            <a:spLocks noGrp="1"/>
          </p:cNvSpPr>
          <p:nvPr>
            <p:ph type="sldNum" sz="quarter" idx="5"/>
          </p:nvPr>
        </p:nvSpPr>
        <p:spPr/>
        <p:txBody>
          <a:bodyPr/>
          <a:lstStyle/>
          <a:p>
            <a:fld id="{56B23B6B-5CDA-4579-BFC3-A0DA44008F63}" type="slidenum">
              <a:rPr lang="en-ZA" smtClean="0"/>
              <a:t>2</a:t>
            </a:fld>
            <a:endParaRPr lang="en-ZA" dirty="0"/>
          </a:p>
        </p:txBody>
      </p:sp>
    </p:spTree>
    <p:extLst>
      <p:ext uri="{BB962C8B-B14F-4D97-AF65-F5344CB8AC3E}">
        <p14:creationId xmlns:p14="http://schemas.microsoft.com/office/powerpoint/2010/main" val="2175142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56B23B6B-5CDA-4579-BFC3-A0DA44008F63}" type="slidenum">
              <a:rPr lang="en-ZA" smtClean="0"/>
              <a:t>3</a:t>
            </a:fld>
            <a:endParaRPr lang="en-ZA" dirty="0"/>
          </a:p>
        </p:txBody>
      </p:sp>
      <p:sp>
        <p:nvSpPr>
          <p:cNvPr id="5" name="Footer Placeholder 4"/>
          <p:cNvSpPr>
            <a:spLocks noGrp="1"/>
          </p:cNvSpPr>
          <p:nvPr>
            <p:ph type="ftr" sz="quarter" idx="11"/>
          </p:nvPr>
        </p:nvSpPr>
        <p:spPr/>
        <p:txBody>
          <a:bodyPr/>
          <a:lstStyle/>
          <a:p>
            <a:r>
              <a:rPr lang="en-ZA" dirty="0"/>
              <a:t>XDODE</a:t>
            </a:r>
          </a:p>
        </p:txBody>
      </p:sp>
    </p:spTree>
    <p:extLst>
      <p:ext uri="{BB962C8B-B14F-4D97-AF65-F5344CB8AC3E}">
        <p14:creationId xmlns:p14="http://schemas.microsoft.com/office/powerpoint/2010/main" val="3446555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56B23B6B-5CDA-4579-BFC3-A0DA44008F63}" type="slidenum">
              <a:rPr lang="en-ZA" smtClean="0"/>
              <a:t>4</a:t>
            </a:fld>
            <a:endParaRPr lang="en-ZA" dirty="0"/>
          </a:p>
        </p:txBody>
      </p:sp>
      <p:sp>
        <p:nvSpPr>
          <p:cNvPr id="5" name="Footer Placeholder 4"/>
          <p:cNvSpPr>
            <a:spLocks noGrp="1"/>
          </p:cNvSpPr>
          <p:nvPr>
            <p:ph type="ftr" sz="quarter" idx="11"/>
          </p:nvPr>
        </p:nvSpPr>
        <p:spPr/>
        <p:txBody>
          <a:bodyPr/>
          <a:lstStyle/>
          <a:p>
            <a:r>
              <a:rPr lang="en-ZA" dirty="0"/>
              <a:t>XDODE</a:t>
            </a:r>
          </a:p>
        </p:txBody>
      </p:sp>
    </p:spTree>
    <p:extLst>
      <p:ext uri="{BB962C8B-B14F-4D97-AF65-F5344CB8AC3E}">
        <p14:creationId xmlns:p14="http://schemas.microsoft.com/office/powerpoint/2010/main" val="3479193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10"/>
          </p:nvPr>
        </p:nvSpPr>
        <p:spPr/>
        <p:txBody>
          <a:bodyPr/>
          <a:lstStyle/>
          <a:p>
            <a:fld id="{56B23B6B-5CDA-4579-BFC3-A0DA44008F63}" type="slidenum">
              <a:rPr lang="en-ZA" smtClean="0"/>
              <a:t>5</a:t>
            </a:fld>
            <a:endParaRPr lang="en-ZA"/>
          </a:p>
        </p:txBody>
      </p:sp>
      <p:sp>
        <p:nvSpPr>
          <p:cNvPr id="5" name="Footer Placeholder 4"/>
          <p:cNvSpPr>
            <a:spLocks noGrp="1"/>
          </p:cNvSpPr>
          <p:nvPr>
            <p:ph type="ftr" sz="quarter" idx="11"/>
          </p:nvPr>
        </p:nvSpPr>
        <p:spPr/>
        <p:txBody>
          <a:bodyPr/>
          <a:lstStyle/>
          <a:p>
            <a:r>
              <a:rPr lang="en-ZA"/>
              <a:t>XDODE</a:t>
            </a:r>
          </a:p>
        </p:txBody>
      </p:sp>
    </p:spTree>
    <p:extLst>
      <p:ext uri="{BB962C8B-B14F-4D97-AF65-F5344CB8AC3E}">
        <p14:creationId xmlns:p14="http://schemas.microsoft.com/office/powerpoint/2010/main" val="1459980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I made a submission recently did anybody get the email? </a:t>
            </a:r>
          </a:p>
        </p:txBody>
      </p:sp>
      <p:sp>
        <p:nvSpPr>
          <p:cNvPr id="4" name="Slide Number Placeholder 3"/>
          <p:cNvSpPr>
            <a:spLocks noGrp="1"/>
          </p:cNvSpPr>
          <p:nvPr>
            <p:ph type="sldNum" sz="quarter" idx="10"/>
          </p:nvPr>
        </p:nvSpPr>
        <p:spPr/>
        <p:txBody>
          <a:bodyPr/>
          <a:lstStyle/>
          <a:p>
            <a:fld id="{56B23B6B-5CDA-4579-BFC3-A0DA44008F63}" type="slidenum">
              <a:rPr lang="en-ZA" smtClean="0"/>
              <a:t>6</a:t>
            </a:fld>
            <a:endParaRPr lang="en-ZA"/>
          </a:p>
        </p:txBody>
      </p:sp>
      <p:sp>
        <p:nvSpPr>
          <p:cNvPr id="5" name="Footer Placeholder 4"/>
          <p:cNvSpPr>
            <a:spLocks noGrp="1"/>
          </p:cNvSpPr>
          <p:nvPr>
            <p:ph type="ftr" sz="quarter" idx="11"/>
          </p:nvPr>
        </p:nvSpPr>
        <p:spPr/>
        <p:txBody>
          <a:bodyPr/>
          <a:lstStyle/>
          <a:p>
            <a:r>
              <a:rPr lang="en-ZA"/>
              <a:t>XDODE</a:t>
            </a:r>
          </a:p>
        </p:txBody>
      </p:sp>
    </p:spTree>
    <p:extLst>
      <p:ext uri="{BB962C8B-B14F-4D97-AF65-F5344CB8AC3E}">
        <p14:creationId xmlns:p14="http://schemas.microsoft.com/office/powerpoint/2010/main" val="1228759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10"/>
          </p:nvPr>
        </p:nvSpPr>
        <p:spPr/>
        <p:txBody>
          <a:bodyPr/>
          <a:lstStyle/>
          <a:p>
            <a:fld id="{56B23B6B-5CDA-4579-BFC3-A0DA44008F63}" type="slidenum">
              <a:rPr lang="en-ZA" smtClean="0"/>
              <a:t>7</a:t>
            </a:fld>
            <a:endParaRPr lang="en-ZA"/>
          </a:p>
        </p:txBody>
      </p:sp>
      <p:sp>
        <p:nvSpPr>
          <p:cNvPr id="5" name="Footer Placeholder 4"/>
          <p:cNvSpPr>
            <a:spLocks noGrp="1"/>
          </p:cNvSpPr>
          <p:nvPr>
            <p:ph type="ftr" sz="quarter" idx="11"/>
          </p:nvPr>
        </p:nvSpPr>
        <p:spPr/>
        <p:txBody>
          <a:bodyPr/>
          <a:lstStyle/>
          <a:p>
            <a:r>
              <a:rPr lang="en-ZA"/>
              <a:t>XDODE</a:t>
            </a:r>
          </a:p>
        </p:txBody>
      </p:sp>
    </p:spTree>
    <p:extLst>
      <p:ext uri="{BB962C8B-B14F-4D97-AF65-F5344CB8AC3E}">
        <p14:creationId xmlns:p14="http://schemas.microsoft.com/office/powerpoint/2010/main" val="901320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10"/>
          </p:nvPr>
        </p:nvSpPr>
        <p:spPr/>
        <p:txBody>
          <a:bodyPr/>
          <a:lstStyle/>
          <a:p>
            <a:fld id="{56B23B6B-5CDA-4579-BFC3-A0DA44008F63}" type="slidenum">
              <a:rPr lang="en-ZA" smtClean="0"/>
              <a:t>8</a:t>
            </a:fld>
            <a:endParaRPr lang="en-ZA"/>
          </a:p>
        </p:txBody>
      </p:sp>
      <p:sp>
        <p:nvSpPr>
          <p:cNvPr id="5" name="Footer Placeholder 4"/>
          <p:cNvSpPr>
            <a:spLocks noGrp="1"/>
          </p:cNvSpPr>
          <p:nvPr>
            <p:ph type="ftr" sz="quarter" idx="11"/>
          </p:nvPr>
        </p:nvSpPr>
        <p:spPr/>
        <p:txBody>
          <a:bodyPr/>
          <a:lstStyle/>
          <a:p>
            <a:r>
              <a:rPr lang="en-ZA"/>
              <a:t>XDODE</a:t>
            </a:r>
          </a:p>
        </p:txBody>
      </p:sp>
    </p:spTree>
    <p:extLst>
      <p:ext uri="{BB962C8B-B14F-4D97-AF65-F5344CB8AC3E}">
        <p14:creationId xmlns:p14="http://schemas.microsoft.com/office/powerpoint/2010/main" val="4269454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10"/>
          </p:nvPr>
        </p:nvSpPr>
        <p:spPr/>
        <p:txBody>
          <a:bodyPr/>
          <a:lstStyle/>
          <a:p>
            <a:fld id="{56B23B6B-5CDA-4579-BFC3-A0DA44008F63}" type="slidenum">
              <a:rPr lang="en-ZA" smtClean="0"/>
              <a:t>9</a:t>
            </a:fld>
            <a:endParaRPr lang="en-ZA"/>
          </a:p>
        </p:txBody>
      </p:sp>
      <p:sp>
        <p:nvSpPr>
          <p:cNvPr id="5" name="Footer Placeholder 4"/>
          <p:cNvSpPr>
            <a:spLocks noGrp="1"/>
          </p:cNvSpPr>
          <p:nvPr>
            <p:ph type="ftr" sz="quarter" idx="11"/>
          </p:nvPr>
        </p:nvSpPr>
        <p:spPr/>
        <p:txBody>
          <a:bodyPr/>
          <a:lstStyle/>
          <a:p>
            <a:r>
              <a:rPr lang="en-ZA"/>
              <a:t>XDODE</a:t>
            </a:r>
          </a:p>
        </p:txBody>
      </p:sp>
    </p:spTree>
    <p:extLst>
      <p:ext uri="{BB962C8B-B14F-4D97-AF65-F5344CB8AC3E}">
        <p14:creationId xmlns:p14="http://schemas.microsoft.com/office/powerpoint/2010/main" val="4155572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_02">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2E84673-6C7C-8141-ACF3-D2BAEDE20C58}"/>
              </a:ext>
            </a:extLst>
          </p:cNvPr>
          <p:cNvSpPr>
            <a:spLocks noGrp="1"/>
          </p:cNvSpPr>
          <p:nvPr>
            <p:ph type="pic" sz="quarter" idx="10"/>
          </p:nvPr>
        </p:nvSpPr>
        <p:spPr>
          <a:xfrm>
            <a:off x="0" y="0"/>
            <a:ext cx="6096000" cy="6858000"/>
          </a:xfrm>
          <a:prstGeom prst="rect">
            <a:avLst/>
          </a:prstGeom>
          <a:solidFill>
            <a:schemeClr val="bg1">
              <a:lumMod val="50000"/>
            </a:schemeClr>
          </a:solidFill>
        </p:spPr>
        <p:txBody>
          <a:bodyPr/>
          <a:lstStyle/>
          <a:p>
            <a:endParaRPr lang="en-US"/>
          </a:p>
        </p:txBody>
      </p:sp>
      <p:sp>
        <p:nvSpPr>
          <p:cNvPr id="3" name="Subtitle 2"/>
          <p:cNvSpPr>
            <a:spLocks noGrp="1"/>
          </p:cNvSpPr>
          <p:nvPr>
            <p:ph type="subTitle" idx="1"/>
          </p:nvPr>
        </p:nvSpPr>
        <p:spPr>
          <a:xfrm>
            <a:off x="7431303" y="3992433"/>
            <a:ext cx="3335337" cy="797775"/>
          </a:xfrm>
          <a:prstGeom prst="rect">
            <a:avLst/>
          </a:prstGeom>
        </p:spPr>
        <p:txBody>
          <a:bodyPr/>
          <a:lstStyle>
            <a:lvl1pPr marL="0" indent="0" algn="ctr">
              <a:lnSpc>
                <a:spcPct val="100000"/>
              </a:lnSpc>
              <a:buNone/>
              <a:defRPr sz="20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5" name="Picture Placeholder 4">
            <a:extLst>
              <a:ext uri="{FF2B5EF4-FFF2-40B4-BE49-F238E27FC236}">
                <a16:creationId xmlns:a16="http://schemas.microsoft.com/office/drawing/2014/main" id="{0E2BA19A-717B-1C42-B04F-4AD584B5B92B}"/>
              </a:ext>
            </a:extLst>
          </p:cNvPr>
          <p:cNvSpPr>
            <a:spLocks noGrp="1"/>
          </p:cNvSpPr>
          <p:nvPr>
            <p:ph type="pic" sz="quarter" idx="11" hasCustomPrompt="1"/>
          </p:nvPr>
        </p:nvSpPr>
        <p:spPr>
          <a:xfrm>
            <a:off x="7431304" y="2104528"/>
            <a:ext cx="3335337" cy="1654119"/>
          </a:xfrm>
          <a:prstGeom prst="rect">
            <a:avLst/>
          </a:prstGeom>
          <a:noFill/>
        </p:spPr>
        <p:txBody>
          <a:bodyPr/>
          <a:lstStyle/>
          <a:p>
            <a:r>
              <a:rPr lang="en-US"/>
              <a:t>Your logo here</a:t>
            </a:r>
          </a:p>
        </p:txBody>
      </p:sp>
      <p:sp>
        <p:nvSpPr>
          <p:cNvPr id="2" name="Footer Placeholder 1">
            <a:extLst>
              <a:ext uri="{FF2B5EF4-FFF2-40B4-BE49-F238E27FC236}">
                <a16:creationId xmlns:a16="http://schemas.microsoft.com/office/drawing/2014/main" id="{5B6937BC-FCEC-A044-93BE-61BB76502E53}"/>
              </a:ext>
            </a:extLst>
          </p:cNvPr>
          <p:cNvSpPr>
            <a:spLocks noGrp="1"/>
          </p:cNvSpPr>
          <p:nvPr>
            <p:ph type="ftr" sz="quarter" idx="12"/>
          </p:nvPr>
        </p:nvSpPr>
        <p:spPr/>
        <p:txBody>
          <a:bodyPr/>
          <a:lstStyle/>
          <a:p>
            <a:r>
              <a:rPr lang="en-ZA"/>
              <a:t>XDODE (PTY) LTD | October 2019</a:t>
            </a:r>
            <a:endParaRPr lang="en-US"/>
          </a:p>
        </p:txBody>
      </p:sp>
    </p:spTree>
    <p:extLst>
      <p:ext uri="{BB962C8B-B14F-4D97-AF65-F5344CB8AC3E}">
        <p14:creationId xmlns:p14="http://schemas.microsoft.com/office/powerpoint/2010/main" val="3193700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ragraph_07">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1979409-2FB7-9748-B378-1631337C93D7}"/>
              </a:ext>
            </a:extLst>
          </p:cNvPr>
          <p:cNvSpPr>
            <a:spLocks noGrp="1"/>
          </p:cNvSpPr>
          <p:nvPr>
            <p:ph type="pic" sz="quarter" idx="14"/>
          </p:nvPr>
        </p:nvSpPr>
        <p:spPr>
          <a:xfrm>
            <a:off x="0" y="1"/>
            <a:ext cx="12192000" cy="3429000"/>
          </a:xfrm>
          <a:prstGeom prst="rect">
            <a:avLst/>
          </a:prstGeom>
          <a:solidFill>
            <a:schemeClr val="bg1">
              <a:lumMod val="50000"/>
            </a:schemeClr>
          </a:solidFill>
        </p:spPr>
        <p:txBody>
          <a:bodyPr/>
          <a:lstStyle/>
          <a:p>
            <a:endParaRPr lang="en-US"/>
          </a:p>
        </p:txBody>
      </p:sp>
      <p:sp>
        <p:nvSpPr>
          <p:cNvPr id="4" name="Text Placeholder 3">
            <a:extLst>
              <a:ext uri="{FF2B5EF4-FFF2-40B4-BE49-F238E27FC236}">
                <a16:creationId xmlns:a16="http://schemas.microsoft.com/office/drawing/2014/main" id="{C1655277-E6ED-3544-9DF3-DA89B2CDB09B}"/>
              </a:ext>
            </a:extLst>
          </p:cNvPr>
          <p:cNvSpPr>
            <a:spLocks noGrp="1"/>
          </p:cNvSpPr>
          <p:nvPr>
            <p:ph type="body" sz="quarter" idx="12"/>
          </p:nvPr>
        </p:nvSpPr>
        <p:spPr>
          <a:xfrm>
            <a:off x="2532014" y="3756057"/>
            <a:ext cx="7127971" cy="1081414"/>
          </a:xfrm>
          <a:prstGeom prst="rect">
            <a:avLst/>
          </a:prstGeom>
        </p:spPr>
        <p:txBody>
          <a:bodyPr/>
          <a:lstStyle>
            <a:lvl1pPr marL="0" indent="0" algn="ctr">
              <a:lnSpc>
                <a:spcPct val="100000"/>
              </a:lnSpc>
              <a:buNone/>
              <a:defRPr sz="3600" b="1" i="0" spc="-150">
                <a:latin typeface="Poppins" panose="02000000000000000000" pitchFamily="2" charset="77"/>
                <a:cs typeface="Poppins" panose="02000000000000000000" pitchFamily="2" charset="77"/>
              </a:defRPr>
            </a:lvl1pPr>
          </a:lstStyle>
          <a:p>
            <a:pPr lvl="0"/>
            <a:r>
              <a:rPr lang="en-US"/>
              <a:t>Click to edit</a:t>
            </a:r>
          </a:p>
        </p:txBody>
      </p:sp>
      <p:sp>
        <p:nvSpPr>
          <p:cNvPr id="3" name="Subtitle 2"/>
          <p:cNvSpPr>
            <a:spLocks noGrp="1"/>
          </p:cNvSpPr>
          <p:nvPr>
            <p:ph type="subTitle" idx="1"/>
          </p:nvPr>
        </p:nvSpPr>
        <p:spPr>
          <a:xfrm>
            <a:off x="2532013" y="4965423"/>
            <a:ext cx="7127971" cy="1300048"/>
          </a:xfrm>
          <a:prstGeom prst="rect">
            <a:avLst/>
          </a:prstGeom>
        </p:spPr>
        <p:txBody>
          <a:bodyPr/>
          <a:lstStyle>
            <a:lvl1pPr marL="0" indent="0" algn="ctr">
              <a:lnSpc>
                <a:spcPct val="150000"/>
              </a:lnSpc>
              <a:buNone/>
              <a:defRPr sz="14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a:t>
            </a:r>
          </a:p>
        </p:txBody>
      </p:sp>
      <p:sp>
        <p:nvSpPr>
          <p:cNvPr id="2" name="Footer Placeholder 1">
            <a:extLst>
              <a:ext uri="{FF2B5EF4-FFF2-40B4-BE49-F238E27FC236}">
                <a16:creationId xmlns:a16="http://schemas.microsoft.com/office/drawing/2014/main" id="{E1A3BB69-8541-6548-9F02-AD12B9D50F6D}"/>
              </a:ext>
            </a:extLst>
          </p:cNvPr>
          <p:cNvSpPr>
            <a:spLocks noGrp="1"/>
          </p:cNvSpPr>
          <p:nvPr>
            <p:ph type="ftr" sz="quarter" idx="15"/>
          </p:nvPr>
        </p:nvSpPr>
        <p:spPr/>
        <p:txBody>
          <a:bodyPr/>
          <a:lstStyle/>
          <a:p>
            <a:r>
              <a:rPr lang="en-ZA"/>
              <a:t>XDODE (PTY) LTD | October 2019</a:t>
            </a:r>
            <a:endParaRPr lang="en-US"/>
          </a:p>
        </p:txBody>
      </p:sp>
    </p:spTree>
    <p:extLst>
      <p:ext uri="{BB962C8B-B14F-4D97-AF65-F5344CB8AC3E}">
        <p14:creationId xmlns:p14="http://schemas.microsoft.com/office/powerpoint/2010/main" val="3401632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ragraph_08">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1979409-2FB7-9748-B378-1631337C93D7}"/>
              </a:ext>
            </a:extLst>
          </p:cNvPr>
          <p:cNvSpPr>
            <a:spLocks noGrp="1"/>
          </p:cNvSpPr>
          <p:nvPr>
            <p:ph type="pic" sz="quarter" idx="14"/>
          </p:nvPr>
        </p:nvSpPr>
        <p:spPr>
          <a:xfrm>
            <a:off x="4690533" y="1"/>
            <a:ext cx="2946400" cy="5731932"/>
          </a:xfrm>
          <a:prstGeom prst="rect">
            <a:avLst/>
          </a:prstGeom>
          <a:solidFill>
            <a:schemeClr val="bg1">
              <a:lumMod val="50000"/>
            </a:schemeClr>
          </a:solidFill>
        </p:spPr>
        <p:txBody>
          <a:bodyPr/>
          <a:lstStyle/>
          <a:p>
            <a:endParaRPr lang="en-US"/>
          </a:p>
        </p:txBody>
      </p:sp>
      <p:sp>
        <p:nvSpPr>
          <p:cNvPr id="4" name="Text Placeholder 3">
            <a:extLst>
              <a:ext uri="{FF2B5EF4-FFF2-40B4-BE49-F238E27FC236}">
                <a16:creationId xmlns:a16="http://schemas.microsoft.com/office/drawing/2014/main" id="{C1655277-E6ED-3544-9DF3-DA89B2CDB09B}"/>
              </a:ext>
            </a:extLst>
          </p:cNvPr>
          <p:cNvSpPr>
            <a:spLocks noGrp="1"/>
          </p:cNvSpPr>
          <p:nvPr>
            <p:ph type="body" sz="quarter" idx="12"/>
          </p:nvPr>
        </p:nvSpPr>
        <p:spPr>
          <a:xfrm>
            <a:off x="864080" y="5995117"/>
            <a:ext cx="10488710" cy="540707"/>
          </a:xfrm>
          <a:prstGeom prst="rect">
            <a:avLst/>
          </a:prstGeom>
        </p:spPr>
        <p:txBody>
          <a:bodyPr/>
          <a:lstStyle>
            <a:lvl1pPr marL="0" indent="0" algn="ctr">
              <a:lnSpc>
                <a:spcPct val="100000"/>
              </a:lnSpc>
              <a:buNone/>
              <a:defRPr sz="3600" b="1" i="0" spc="-150">
                <a:latin typeface="Poppins" panose="02000000000000000000" pitchFamily="2" charset="77"/>
                <a:cs typeface="Poppins" panose="02000000000000000000" pitchFamily="2" charset="77"/>
              </a:defRPr>
            </a:lvl1pPr>
          </a:lstStyle>
          <a:p>
            <a:pPr lvl="0"/>
            <a:r>
              <a:rPr lang="en-US"/>
              <a:t>Click to edit</a:t>
            </a:r>
          </a:p>
        </p:txBody>
      </p:sp>
      <p:sp>
        <p:nvSpPr>
          <p:cNvPr id="3" name="Subtitle 2"/>
          <p:cNvSpPr>
            <a:spLocks noGrp="1"/>
          </p:cNvSpPr>
          <p:nvPr>
            <p:ph type="subTitle" idx="1"/>
          </p:nvPr>
        </p:nvSpPr>
        <p:spPr>
          <a:xfrm>
            <a:off x="864080" y="670845"/>
            <a:ext cx="3360787" cy="4390244"/>
          </a:xfrm>
          <a:prstGeom prst="rect">
            <a:avLst/>
          </a:prstGeom>
        </p:spPr>
        <p:txBody>
          <a:bodyPr/>
          <a:lstStyle>
            <a:lvl1pPr marL="0" indent="0" algn="l">
              <a:lnSpc>
                <a:spcPct val="150000"/>
              </a:lnSpc>
              <a:buNone/>
              <a:defRPr sz="14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a:t>
            </a:r>
          </a:p>
        </p:txBody>
      </p:sp>
      <p:sp>
        <p:nvSpPr>
          <p:cNvPr id="8" name="Text Placeholder 7">
            <a:extLst>
              <a:ext uri="{FF2B5EF4-FFF2-40B4-BE49-F238E27FC236}">
                <a16:creationId xmlns:a16="http://schemas.microsoft.com/office/drawing/2014/main" id="{120AD5BA-56A1-FA44-B6CD-10292EF005B0}"/>
              </a:ext>
            </a:extLst>
          </p:cNvPr>
          <p:cNvSpPr>
            <a:spLocks noGrp="1"/>
          </p:cNvSpPr>
          <p:nvPr>
            <p:ph type="body" sz="quarter" idx="15"/>
          </p:nvPr>
        </p:nvSpPr>
        <p:spPr>
          <a:xfrm>
            <a:off x="7992002" y="681819"/>
            <a:ext cx="3360788" cy="4390244"/>
          </a:xfrm>
          <a:prstGeom prst="rect">
            <a:avLst/>
          </a:prstGeom>
        </p:spPr>
        <p:txBody>
          <a:bodyPr/>
          <a:lstStyle>
            <a:lvl1pPr marL="0" indent="0">
              <a:lnSpc>
                <a:spcPct val="150000"/>
              </a:lnSpc>
              <a:buNone/>
              <a:defRPr sz="14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a:t>
            </a:r>
          </a:p>
        </p:txBody>
      </p:sp>
      <p:sp>
        <p:nvSpPr>
          <p:cNvPr id="2" name="Footer Placeholder 1">
            <a:extLst>
              <a:ext uri="{FF2B5EF4-FFF2-40B4-BE49-F238E27FC236}">
                <a16:creationId xmlns:a16="http://schemas.microsoft.com/office/drawing/2014/main" id="{6A10827A-471E-3D45-9C30-1A3C5F43174B}"/>
              </a:ext>
            </a:extLst>
          </p:cNvPr>
          <p:cNvSpPr>
            <a:spLocks noGrp="1"/>
          </p:cNvSpPr>
          <p:nvPr>
            <p:ph type="ftr" sz="quarter" idx="16"/>
          </p:nvPr>
        </p:nvSpPr>
        <p:spPr/>
        <p:txBody>
          <a:bodyPr/>
          <a:lstStyle/>
          <a:p>
            <a:r>
              <a:rPr lang="en-ZA"/>
              <a:t>XDODE (PTY) LTD | October 2019</a:t>
            </a:r>
            <a:endParaRPr lang="en-US"/>
          </a:p>
        </p:txBody>
      </p:sp>
    </p:spTree>
    <p:extLst>
      <p:ext uri="{BB962C8B-B14F-4D97-AF65-F5344CB8AC3E}">
        <p14:creationId xmlns:p14="http://schemas.microsoft.com/office/powerpoint/2010/main" val="37887006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Journey_01">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1655277-E6ED-3544-9DF3-DA89B2CDB09B}"/>
              </a:ext>
            </a:extLst>
          </p:cNvPr>
          <p:cNvSpPr>
            <a:spLocks noGrp="1"/>
          </p:cNvSpPr>
          <p:nvPr>
            <p:ph type="body" sz="quarter" idx="12"/>
          </p:nvPr>
        </p:nvSpPr>
        <p:spPr>
          <a:xfrm>
            <a:off x="2532014" y="592529"/>
            <a:ext cx="7127971" cy="542004"/>
          </a:xfrm>
          <a:prstGeom prst="rect">
            <a:avLst/>
          </a:prstGeom>
        </p:spPr>
        <p:txBody>
          <a:bodyPr/>
          <a:lstStyle>
            <a:lvl1pPr marL="0" indent="0" algn="ctr">
              <a:lnSpc>
                <a:spcPct val="100000"/>
              </a:lnSpc>
              <a:buNone/>
              <a:defRPr sz="3600" b="1" i="0" spc="-150">
                <a:latin typeface="Poppins" panose="02000000000000000000" pitchFamily="2" charset="77"/>
                <a:cs typeface="Poppins" panose="02000000000000000000" pitchFamily="2" charset="77"/>
              </a:defRPr>
            </a:lvl1pPr>
          </a:lstStyle>
          <a:p>
            <a:pPr lvl="0"/>
            <a:r>
              <a:rPr lang="en-US"/>
              <a:t>Click to edit</a:t>
            </a:r>
          </a:p>
        </p:txBody>
      </p:sp>
      <p:sp>
        <p:nvSpPr>
          <p:cNvPr id="3" name="Subtitle 2"/>
          <p:cNvSpPr>
            <a:spLocks noGrp="1"/>
          </p:cNvSpPr>
          <p:nvPr>
            <p:ph type="subTitle" idx="1"/>
          </p:nvPr>
        </p:nvSpPr>
        <p:spPr>
          <a:xfrm>
            <a:off x="2532013" y="1253067"/>
            <a:ext cx="7127971" cy="770467"/>
          </a:xfrm>
          <a:prstGeom prst="rect">
            <a:avLst/>
          </a:prstGeom>
        </p:spPr>
        <p:txBody>
          <a:bodyPr/>
          <a:lstStyle>
            <a:lvl1pPr marL="0" indent="0" algn="ctr">
              <a:lnSpc>
                <a:spcPct val="150000"/>
              </a:lnSpc>
              <a:buNone/>
              <a:defRPr sz="14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a:t>
            </a:r>
          </a:p>
        </p:txBody>
      </p:sp>
      <p:sp>
        <p:nvSpPr>
          <p:cNvPr id="6" name="Text Placeholder 5">
            <a:extLst>
              <a:ext uri="{FF2B5EF4-FFF2-40B4-BE49-F238E27FC236}">
                <a16:creationId xmlns:a16="http://schemas.microsoft.com/office/drawing/2014/main" id="{06A4A83F-D177-F94F-9762-B99A1339B9AD}"/>
              </a:ext>
            </a:extLst>
          </p:cNvPr>
          <p:cNvSpPr>
            <a:spLocks noGrp="1"/>
          </p:cNvSpPr>
          <p:nvPr>
            <p:ph type="body" sz="quarter" idx="13"/>
          </p:nvPr>
        </p:nvSpPr>
        <p:spPr>
          <a:xfrm>
            <a:off x="694745" y="4453467"/>
            <a:ext cx="2395587" cy="338667"/>
          </a:xfrm>
          <a:prstGeom prst="rect">
            <a:avLst/>
          </a:prstGeom>
        </p:spPr>
        <p:txBody>
          <a:bodyPr/>
          <a:lstStyle>
            <a:lvl1pPr marL="0" indent="0">
              <a:lnSpc>
                <a:spcPct val="100000"/>
              </a:lnSpc>
              <a:buNone/>
              <a:defRPr sz="18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Click to edit</a:t>
            </a:r>
          </a:p>
        </p:txBody>
      </p:sp>
      <p:sp>
        <p:nvSpPr>
          <p:cNvPr id="8" name="Text Placeholder 5">
            <a:extLst>
              <a:ext uri="{FF2B5EF4-FFF2-40B4-BE49-F238E27FC236}">
                <a16:creationId xmlns:a16="http://schemas.microsoft.com/office/drawing/2014/main" id="{78030DA6-8C43-474F-8418-31F5AA719F8D}"/>
              </a:ext>
            </a:extLst>
          </p:cNvPr>
          <p:cNvSpPr>
            <a:spLocks noGrp="1"/>
          </p:cNvSpPr>
          <p:nvPr>
            <p:ph type="body" sz="quarter" idx="14"/>
          </p:nvPr>
        </p:nvSpPr>
        <p:spPr>
          <a:xfrm>
            <a:off x="694745" y="4868333"/>
            <a:ext cx="2395587" cy="1219200"/>
          </a:xfrm>
          <a:prstGeom prst="rect">
            <a:avLst/>
          </a:prstGeom>
        </p:spPr>
        <p:txBody>
          <a:bodyPr/>
          <a:lstStyle>
            <a:lvl1pPr marL="0" indent="0">
              <a:lnSpc>
                <a:spcPct val="150000"/>
              </a:lnSpc>
              <a:buNone/>
              <a:defRPr sz="12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a:t>
            </a:r>
          </a:p>
        </p:txBody>
      </p:sp>
      <p:sp>
        <p:nvSpPr>
          <p:cNvPr id="12" name="Text Placeholder 5">
            <a:extLst>
              <a:ext uri="{FF2B5EF4-FFF2-40B4-BE49-F238E27FC236}">
                <a16:creationId xmlns:a16="http://schemas.microsoft.com/office/drawing/2014/main" id="{EE31822C-D792-7C46-8A0E-3E4E8925FE30}"/>
              </a:ext>
            </a:extLst>
          </p:cNvPr>
          <p:cNvSpPr>
            <a:spLocks noGrp="1"/>
          </p:cNvSpPr>
          <p:nvPr>
            <p:ph type="body" sz="quarter" idx="15"/>
          </p:nvPr>
        </p:nvSpPr>
        <p:spPr>
          <a:xfrm>
            <a:off x="3484273" y="4453467"/>
            <a:ext cx="2395587" cy="338667"/>
          </a:xfrm>
          <a:prstGeom prst="rect">
            <a:avLst/>
          </a:prstGeom>
        </p:spPr>
        <p:txBody>
          <a:bodyPr/>
          <a:lstStyle>
            <a:lvl1pPr marL="0" indent="0">
              <a:lnSpc>
                <a:spcPct val="100000"/>
              </a:lnSpc>
              <a:buNone/>
              <a:defRPr sz="18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Click to edit</a:t>
            </a:r>
          </a:p>
        </p:txBody>
      </p:sp>
      <p:sp>
        <p:nvSpPr>
          <p:cNvPr id="13" name="Text Placeholder 5">
            <a:extLst>
              <a:ext uri="{FF2B5EF4-FFF2-40B4-BE49-F238E27FC236}">
                <a16:creationId xmlns:a16="http://schemas.microsoft.com/office/drawing/2014/main" id="{B08BFC96-8E68-2E49-B936-391C7306C5B5}"/>
              </a:ext>
            </a:extLst>
          </p:cNvPr>
          <p:cNvSpPr>
            <a:spLocks noGrp="1"/>
          </p:cNvSpPr>
          <p:nvPr>
            <p:ph type="body" sz="quarter" idx="16"/>
          </p:nvPr>
        </p:nvSpPr>
        <p:spPr>
          <a:xfrm>
            <a:off x="3484273" y="4868333"/>
            <a:ext cx="2395587" cy="1219200"/>
          </a:xfrm>
          <a:prstGeom prst="rect">
            <a:avLst/>
          </a:prstGeom>
        </p:spPr>
        <p:txBody>
          <a:bodyPr/>
          <a:lstStyle>
            <a:lvl1pPr marL="0" indent="0">
              <a:lnSpc>
                <a:spcPct val="150000"/>
              </a:lnSpc>
              <a:buNone/>
              <a:defRPr sz="12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a:t>
            </a:r>
          </a:p>
        </p:txBody>
      </p:sp>
      <p:sp>
        <p:nvSpPr>
          <p:cNvPr id="14" name="Text Placeholder 5">
            <a:extLst>
              <a:ext uri="{FF2B5EF4-FFF2-40B4-BE49-F238E27FC236}">
                <a16:creationId xmlns:a16="http://schemas.microsoft.com/office/drawing/2014/main" id="{08ECCFA4-4AAF-FF46-8784-3EFAE36742C9}"/>
              </a:ext>
            </a:extLst>
          </p:cNvPr>
          <p:cNvSpPr>
            <a:spLocks noGrp="1"/>
          </p:cNvSpPr>
          <p:nvPr>
            <p:ph type="body" sz="quarter" idx="17"/>
          </p:nvPr>
        </p:nvSpPr>
        <p:spPr>
          <a:xfrm>
            <a:off x="6273801" y="4453467"/>
            <a:ext cx="2395587" cy="338667"/>
          </a:xfrm>
          <a:prstGeom prst="rect">
            <a:avLst/>
          </a:prstGeom>
        </p:spPr>
        <p:txBody>
          <a:bodyPr/>
          <a:lstStyle>
            <a:lvl1pPr marL="0" indent="0">
              <a:lnSpc>
                <a:spcPct val="100000"/>
              </a:lnSpc>
              <a:buNone/>
              <a:defRPr sz="18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Click to edit</a:t>
            </a:r>
          </a:p>
        </p:txBody>
      </p:sp>
      <p:sp>
        <p:nvSpPr>
          <p:cNvPr id="15" name="Text Placeholder 5">
            <a:extLst>
              <a:ext uri="{FF2B5EF4-FFF2-40B4-BE49-F238E27FC236}">
                <a16:creationId xmlns:a16="http://schemas.microsoft.com/office/drawing/2014/main" id="{01907160-964A-1644-921E-B0BA1A450935}"/>
              </a:ext>
            </a:extLst>
          </p:cNvPr>
          <p:cNvSpPr>
            <a:spLocks noGrp="1"/>
          </p:cNvSpPr>
          <p:nvPr>
            <p:ph type="body" sz="quarter" idx="18"/>
          </p:nvPr>
        </p:nvSpPr>
        <p:spPr>
          <a:xfrm>
            <a:off x="6273801" y="4868333"/>
            <a:ext cx="2395587" cy="1219200"/>
          </a:xfrm>
          <a:prstGeom prst="rect">
            <a:avLst/>
          </a:prstGeom>
        </p:spPr>
        <p:txBody>
          <a:bodyPr/>
          <a:lstStyle>
            <a:lvl1pPr marL="0" indent="0">
              <a:lnSpc>
                <a:spcPct val="150000"/>
              </a:lnSpc>
              <a:buNone/>
              <a:defRPr sz="12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a:t>
            </a:r>
          </a:p>
        </p:txBody>
      </p:sp>
      <p:sp>
        <p:nvSpPr>
          <p:cNvPr id="16" name="Text Placeholder 5">
            <a:extLst>
              <a:ext uri="{FF2B5EF4-FFF2-40B4-BE49-F238E27FC236}">
                <a16:creationId xmlns:a16="http://schemas.microsoft.com/office/drawing/2014/main" id="{F70E7952-B3EB-284E-AF16-0BA81AC8BB8C}"/>
              </a:ext>
            </a:extLst>
          </p:cNvPr>
          <p:cNvSpPr>
            <a:spLocks noGrp="1"/>
          </p:cNvSpPr>
          <p:nvPr>
            <p:ph type="body" sz="quarter" idx="19"/>
          </p:nvPr>
        </p:nvSpPr>
        <p:spPr>
          <a:xfrm>
            <a:off x="9063329" y="4453467"/>
            <a:ext cx="2395587" cy="338667"/>
          </a:xfrm>
          <a:prstGeom prst="rect">
            <a:avLst/>
          </a:prstGeom>
        </p:spPr>
        <p:txBody>
          <a:bodyPr/>
          <a:lstStyle>
            <a:lvl1pPr marL="0" indent="0">
              <a:lnSpc>
                <a:spcPct val="100000"/>
              </a:lnSpc>
              <a:buNone/>
              <a:defRPr sz="18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Click to edit</a:t>
            </a:r>
          </a:p>
        </p:txBody>
      </p:sp>
      <p:sp>
        <p:nvSpPr>
          <p:cNvPr id="17" name="Text Placeholder 5">
            <a:extLst>
              <a:ext uri="{FF2B5EF4-FFF2-40B4-BE49-F238E27FC236}">
                <a16:creationId xmlns:a16="http://schemas.microsoft.com/office/drawing/2014/main" id="{74B85BE8-B7F9-5748-8EB7-3B37F2DEA6E2}"/>
              </a:ext>
            </a:extLst>
          </p:cNvPr>
          <p:cNvSpPr>
            <a:spLocks noGrp="1"/>
          </p:cNvSpPr>
          <p:nvPr>
            <p:ph type="body" sz="quarter" idx="20"/>
          </p:nvPr>
        </p:nvSpPr>
        <p:spPr>
          <a:xfrm>
            <a:off x="9063329" y="4868333"/>
            <a:ext cx="2395587" cy="1219200"/>
          </a:xfrm>
          <a:prstGeom prst="rect">
            <a:avLst/>
          </a:prstGeom>
        </p:spPr>
        <p:txBody>
          <a:bodyPr/>
          <a:lstStyle>
            <a:lvl1pPr marL="0" indent="0">
              <a:lnSpc>
                <a:spcPct val="150000"/>
              </a:lnSpc>
              <a:buNone/>
              <a:defRPr sz="12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a:t>
            </a:r>
          </a:p>
        </p:txBody>
      </p:sp>
      <p:sp>
        <p:nvSpPr>
          <p:cNvPr id="19" name="Text Placeholder 5">
            <a:extLst>
              <a:ext uri="{FF2B5EF4-FFF2-40B4-BE49-F238E27FC236}">
                <a16:creationId xmlns:a16="http://schemas.microsoft.com/office/drawing/2014/main" id="{D7EDA688-53B0-7949-84FA-B4CB5EA4F641}"/>
              </a:ext>
            </a:extLst>
          </p:cNvPr>
          <p:cNvSpPr>
            <a:spLocks noGrp="1"/>
          </p:cNvSpPr>
          <p:nvPr>
            <p:ph type="body" sz="quarter" idx="21"/>
          </p:nvPr>
        </p:nvSpPr>
        <p:spPr>
          <a:xfrm>
            <a:off x="694745" y="4106335"/>
            <a:ext cx="2395587" cy="279400"/>
          </a:xfrm>
          <a:prstGeom prst="rect">
            <a:avLst/>
          </a:prstGeom>
        </p:spPr>
        <p:txBody>
          <a:bodyPr/>
          <a:lstStyle>
            <a:lvl1pPr marL="0" indent="0">
              <a:lnSpc>
                <a:spcPct val="100000"/>
              </a:lnSpc>
              <a:buNone/>
              <a:defRPr sz="1200" b="0" i="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a:t>
            </a:r>
          </a:p>
        </p:txBody>
      </p:sp>
      <p:sp>
        <p:nvSpPr>
          <p:cNvPr id="20" name="Text Placeholder 5">
            <a:extLst>
              <a:ext uri="{FF2B5EF4-FFF2-40B4-BE49-F238E27FC236}">
                <a16:creationId xmlns:a16="http://schemas.microsoft.com/office/drawing/2014/main" id="{2BFC9AAE-5D82-2446-A068-1C116678E6BF}"/>
              </a:ext>
            </a:extLst>
          </p:cNvPr>
          <p:cNvSpPr>
            <a:spLocks noGrp="1"/>
          </p:cNvSpPr>
          <p:nvPr>
            <p:ph type="body" sz="quarter" idx="22"/>
          </p:nvPr>
        </p:nvSpPr>
        <p:spPr>
          <a:xfrm>
            <a:off x="3484272" y="4106335"/>
            <a:ext cx="2395587" cy="279400"/>
          </a:xfrm>
          <a:prstGeom prst="rect">
            <a:avLst/>
          </a:prstGeom>
        </p:spPr>
        <p:txBody>
          <a:bodyPr/>
          <a:lstStyle>
            <a:lvl1pPr marL="0" indent="0">
              <a:lnSpc>
                <a:spcPct val="100000"/>
              </a:lnSpc>
              <a:buNone/>
              <a:defRPr sz="1200" b="0" i="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a:t>
            </a:r>
          </a:p>
        </p:txBody>
      </p:sp>
      <p:sp>
        <p:nvSpPr>
          <p:cNvPr id="21" name="Text Placeholder 5">
            <a:extLst>
              <a:ext uri="{FF2B5EF4-FFF2-40B4-BE49-F238E27FC236}">
                <a16:creationId xmlns:a16="http://schemas.microsoft.com/office/drawing/2014/main" id="{A7CA29FC-4E91-C14B-9723-D18F2F260D5F}"/>
              </a:ext>
            </a:extLst>
          </p:cNvPr>
          <p:cNvSpPr>
            <a:spLocks noGrp="1"/>
          </p:cNvSpPr>
          <p:nvPr>
            <p:ph type="body" sz="quarter" idx="23"/>
          </p:nvPr>
        </p:nvSpPr>
        <p:spPr>
          <a:xfrm>
            <a:off x="6273799" y="4106335"/>
            <a:ext cx="2395587" cy="279400"/>
          </a:xfrm>
          <a:prstGeom prst="rect">
            <a:avLst/>
          </a:prstGeom>
        </p:spPr>
        <p:txBody>
          <a:bodyPr/>
          <a:lstStyle>
            <a:lvl1pPr marL="0" indent="0">
              <a:lnSpc>
                <a:spcPct val="100000"/>
              </a:lnSpc>
              <a:buNone/>
              <a:defRPr sz="1200" b="0" i="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a:t>
            </a:r>
          </a:p>
        </p:txBody>
      </p:sp>
      <p:sp>
        <p:nvSpPr>
          <p:cNvPr id="22" name="Text Placeholder 5">
            <a:extLst>
              <a:ext uri="{FF2B5EF4-FFF2-40B4-BE49-F238E27FC236}">
                <a16:creationId xmlns:a16="http://schemas.microsoft.com/office/drawing/2014/main" id="{01C98F9E-AC00-B84E-A730-0B7C961A4561}"/>
              </a:ext>
            </a:extLst>
          </p:cNvPr>
          <p:cNvSpPr>
            <a:spLocks noGrp="1"/>
          </p:cNvSpPr>
          <p:nvPr>
            <p:ph type="body" sz="quarter" idx="24"/>
          </p:nvPr>
        </p:nvSpPr>
        <p:spPr>
          <a:xfrm>
            <a:off x="9063329" y="4106335"/>
            <a:ext cx="2395587" cy="279400"/>
          </a:xfrm>
          <a:prstGeom prst="rect">
            <a:avLst/>
          </a:prstGeom>
        </p:spPr>
        <p:txBody>
          <a:bodyPr/>
          <a:lstStyle>
            <a:lvl1pPr marL="0" indent="0">
              <a:lnSpc>
                <a:spcPct val="100000"/>
              </a:lnSpc>
              <a:buNone/>
              <a:defRPr sz="1200" b="0" i="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a:t>
            </a:r>
          </a:p>
        </p:txBody>
      </p:sp>
      <p:sp>
        <p:nvSpPr>
          <p:cNvPr id="2" name="Footer Placeholder 1">
            <a:extLst>
              <a:ext uri="{FF2B5EF4-FFF2-40B4-BE49-F238E27FC236}">
                <a16:creationId xmlns:a16="http://schemas.microsoft.com/office/drawing/2014/main" id="{2B8E6014-EECD-6843-A033-69C87B54E13E}"/>
              </a:ext>
            </a:extLst>
          </p:cNvPr>
          <p:cNvSpPr>
            <a:spLocks noGrp="1"/>
          </p:cNvSpPr>
          <p:nvPr>
            <p:ph type="ftr" sz="quarter" idx="25"/>
          </p:nvPr>
        </p:nvSpPr>
        <p:spPr/>
        <p:txBody>
          <a:bodyPr/>
          <a:lstStyle/>
          <a:p>
            <a:r>
              <a:rPr lang="en-ZA"/>
              <a:t>XDODE (PTY) LTD | October 2019</a:t>
            </a:r>
            <a:endParaRPr lang="en-US"/>
          </a:p>
        </p:txBody>
      </p:sp>
    </p:spTree>
    <p:extLst>
      <p:ext uri="{BB962C8B-B14F-4D97-AF65-F5344CB8AC3E}">
        <p14:creationId xmlns:p14="http://schemas.microsoft.com/office/powerpoint/2010/main" val="15651204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Journey_0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1655277-E6ED-3544-9DF3-DA89B2CDB09B}"/>
              </a:ext>
            </a:extLst>
          </p:cNvPr>
          <p:cNvSpPr>
            <a:spLocks noGrp="1"/>
          </p:cNvSpPr>
          <p:nvPr>
            <p:ph type="body" sz="quarter" idx="12"/>
          </p:nvPr>
        </p:nvSpPr>
        <p:spPr>
          <a:xfrm>
            <a:off x="2532014" y="592529"/>
            <a:ext cx="7127971" cy="542004"/>
          </a:xfrm>
          <a:prstGeom prst="rect">
            <a:avLst/>
          </a:prstGeom>
        </p:spPr>
        <p:txBody>
          <a:bodyPr/>
          <a:lstStyle>
            <a:lvl1pPr marL="0" indent="0" algn="ctr">
              <a:lnSpc>
                <a:spcPct val="100000"/>
              </a:lnSpc>
              <a:buNone/>
              <a:defRPr sz="3600" b="1" i="0" spc="-150">
                <a:latin typeface="Poppins" panose="02000000000000000000" pitchFamily="2" charset="77"/>
                <a:cs typeface="Poppins" panose="02000000000000000000" pitchFamily="2" charset="77"/>
              </a:defRPr>
            </a:lvl1pPr>
          </a:lstStyle>
          <a:p>
            <a:pPr lvl="0"/>
            <a:r>
              <a:rPr lang="en-US"/>
              <a:t>Click to edit</a:t>
            </a:r>
          </a:p>
        </p:txBody>
      </p:sp>
      <p:sp>
        <p:nvSpPr>
          <p:cNvPr id="6" name="Text Placeholder 5">
            <a:extLst>
              <a:ext uri="{FF2B5EF4-FFF2-40B4-BE49-F238E27FC236}">
                <a16:creationId xmlns:a16="http://schemas.microsoft.com/office/drawing/2014/main" id="{06A4A83F-D177-F94F-9762-B99A1339B9AD}"/>
              </a:ext>
            </a:extLst>
          </p:cNvPr>
          <p:cNvSpPr>
            <a:spLocks noGrp="1"/>
          </p:cNvSpPr>
          <p:nvPr>
            <p:ph type="body" sz="quarter" idx="13"/>
          </p:nvPr>
        </p:nvSpPr>
        <p:spPr>
          <a:xfrm>
            <a:off x="2532015" y="2053171"/>
            <a:ext cx="3129360" cy="338667"/>
          </a:xfrm>
          <a:prstGeom prst="rect">
            <a:avLst/>
          </a:prstGeom>
        </p:spPr>
        <p:txBody>
          <a:bodyPr/>
          <a:lstStyle>
            <a:lvl1pPr marL="0" indent="0">
              <a:lnSpc>
                <a:spcPct val="100000"/>
              </a:lnSpc>
              <a:buNone/>
              <a:defRPr sz="18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Click to edit</a:t>
            </a:r>
          </a:p>
        </p:txBody>
      </p:sp>
      <p:sp>
        <p:nvSpPr>
          <p:cNvPr id="8" name="Text Placeholder 5">
            <a:extLst>
              <a:ext uri="{FF2B5EF4-FFF2-40B4-BE49-F238E27FC236}">
                <a16:creationId xmlns:a16="http://schemas.microsoft.com/office/drawing/2014/main" id="{78030DA6-8C43-474F-8418-31F5AA719F8D}"/>
              </a:ext>
            </a:extLst>
          </p:cNvPr>
          <p:cNvSpPr>
            <a:spLocks noGrp="1"/>
          </p:cNvSpPr>
          <p:nvPr>
            <p:ph type="body" sz="quarter" idx="14"/>
          </p:nvPr>
        </p:nvSpPr>
        <p:spPr>
          <a:xfrm>
            <a:off x="2532015" y="2468037"/>
            <a:ext cx="3129360" cy="1219200"/>
          </a:xfrm>
          <a:prstGeom prst="rect">
            <a:avLst/>
          </a:prstGeom>
        </p:spPr>
        <p:txBody>
          <a:bodyPr/>
          <a:lstStyle>
            <a:lvl1pPr marL="0" indent="0">
              <a:lnSpc>
                <a:spcPct val="150000"/>
              </a:lnSpc>
              <a:buNone/>
              <a:defRPr sz="12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a:t>
            </a:r>
          </a:p>
        </p:txBody>
      </p:sp>
      <p:sp>
        <p:nvSpPr>
          <p:cNvPr id="14" name="Text Placeholder 5">
            <a:extLst>
              <a:ext uri="{FF2B5EF4-FFF2-40B4-BE49-F238E27FC236}">
                <a16:creationId xmlns:a16="http://schemas.microsoft.com/office/drawing/2014/main" id="{08ECCFA4-4AAF-FF46-8784-3EFAE36742C9}"/>
              </a:ext>
            </a:extLst>
          </p:cNvPr>
          <p:cNvSpPr>
            <a:spLocks noGrp="1"/>
          </p:cNvSpPr>
          <p:nvPr>
            <p:ph type="body" sz="quarter" idx="17"/>
          </p:nvPr>
        </p:nvSpPr>
        <p:spPr>
          <a:xfrm>
            <a:off x="6551500" y="4453467"/>
            <a:ext cx="3108485" cy="338667"/>
          </a:xfrm>
          <a:prstGeom prst="rect">
            <a:avLst/>
          </a:prstGeom>
        </p:spPr>
        <p:txBody>
          <a:bodyPr/>
          <a:lstStyle>
            <a:lvl1pPr marL="0" indent="0">
              <a:lnSpc>
                <a:spcPct val="100000"/>
              </a:lnSpc>
              <a:buNone/>
              <a:defRPr sz="18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Click to edit</a:t>
            </a:r>
          </a:p>
        </p:txBody>
      </p:sp>
      <p:sp>
        <p:nvSpPr>
          <p:cNvPr id="15" name="Text Placeholder 5">
            <a:extLst>
              <a:ext uri="{FF2B5EF4-FFF2-40B4-BE49-F238E27FC236}">
                <a16:creationId xmlns:a16="http://schemas.microsoft.com/office/drawing/2014/main" id="{01907160-964A-1644-921E-B0BA1A450935}"/>
              </a:ext>
            </a:extLst>
          </p:cNvPr>
          <p:cNvSpPr>
            <a:spLocks noGrp="1"/>
          </p:cNvSpPr>
          <p:nvPr>
            <p:ph type="body" sz="quarter" idx="18"/>
          </p:nvPr>
        </p:nvSpPr>
        <p:spPr>
          <a:xfrm>
            <a:off x="6551500" y="4868333"/>
            <a:ext cx="3108485" cy="1219200"/>
          </a:xfrm>
          <a:prstGeom prst="rect">
            <a:avLst/>
          </a:prstGeom>
        </p:spPr>
        <p:txBody>
          <a:bodyPr/>
          <a:lstStyle>
            <a:lvl1pPr marL="0" indent="0">
              <a:lnSpc>
                <a:spcPct val="150000"/>
              </a:lnSpc>
              <a:buNone/>
              <a:defRPr sz="12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a:t>
            </a:r>
          </a:p>
        </p:txBody>
      </p:sp>
      <p:sp>
        <p:nvSpPr>
          <p:cNvPr id="19" name="Text Placeholder 5">
            <a:extLst>
              <a:ext uri="{FF2B5EF4-FFF2-40B4-BE49-F238E27FC236}">
                <a16:creationId xmlns:a16="http://schemas.microsoft.com/office/drawing/2014/main" id="{D7EDA688-53B0-7949-84FA-B4CB5EA4F641}"/>
              </a:ext>
            </a:extLst>
          </p:cNvPr>
          <p:cNvSpPr>
            <a:spLocks noGrp="1"/>
          </p:cNvSpPr>
          <p:nvPr>
            <p:ph type="body" sz="quarter" idx="21"/>
          </p:nvPr>
        </p:nvSpPr>
        <p:spPr>
          <a:xfrm>
            <a:off x="2532015" y="1706039"/>
            <a:ext cx="3129360" cy="279400"/>
          </a:xfrm>
          <a:prstGeom prst="rect">
            <a:avLst/>
          </a:prstGeom>
        </p:spPr>
        <p:txBody>
          <a:bodyPr/>
          <a:lstStyle>
            <a:lvl1pPr marL="0" indent="0">
              <a:lnSpc>
                <a:spcPct val="100000"/>
              </a:lnSpc>
              <a:buNone/>
              <a:defRPr sz="1200" b="0" i="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a:t>
            </a:r>
          </a:p>
        </p:txBody>
      </p:sp>
      <p:sp>
        <p:nvSpPr>
          <p:cNvPr id="21" name="Text Placeholder 5">
            <a:extLst>
              <a:ext uri="{FF2B5EF4-FFF2-40B4-BE49-F238E27FC236}">
                <a16:creationId xmlns:a16="http://schemas.microsoft.com/office/drawing/2014/main" id="{A7CA29FC-4E91-C14B-9723-D18F2F260D5F}"/>
              </a:ext>
            </a:extLst>
          </p:cNvPr>
          <p:cNvSpPr>
            <a:spLocks noGrp="1"/>
          </p:cNvSpPr>
          <p:nvPr>
            <p:ph type="body" sz="quarter" idx="23"/>
          </p:nvPr>
        </p:nvSpPr>
        <p:spPr>
          <a:xfrm>
            <a:off x="6551498" y="4106335"/>
            <a:ext cx="3108487" cy="279400"/>
          </a:xfrm>
          <a:prstGeom prst="rect">
            <a:avLst/>
          </a:prstGeom>
        </p:spPr>
        <p:txBody>
          <a:bodyPr/>
          <a:lstStyle>
            <a:lvl1pPr marL="0" indent="0">
              <a:lnSpc>
                <a:spcPct val="100000"/>
              </a:lnSpc>
              <a:buNone/>
              <a:defRPr sz="1200" b="0" i="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a:t>
            </a:r>
          </a:p>
        </p:txBody>
      </p:sp>
      <p:sp>
        <p:nvSpPr>
          <p:cNvPr id="2" name="Footer Placeholder 1">
            <a:extLst>
              <a:ext uri="{FF2B5EF4-FFF2-40B4-BE49-F238E27FC236}">
                <a16:creationId xmlns:a16="http://schemas.microsoft.com/office/drawing/2014/main" id="{ACF67204-713A-AD4E-8E79-276DAA686A7E}"/>
              </a:ext>
            </a:extLst>
          </p:cNvPr>
          <p:cNvSpPr>
            <a:spLocks noGrp="1"/>
          </p:cNvSpPr>
          <p:nvPr>
            <p:ph type="ftr" sz="quarter" idx="24"/>
          </p:nvPr>
        </p:nvSpPr>
        <p:spPr/>
        <p:txBody>
          <a:bodyPr/>
          <a:lstStyle/>
          <a:p>
            <a:r>
              <a:rPr lang="en-ZA"/>
              <a:t>XDODE (PTY) LTD | October 2019</a:t>
            </a:r>
            <a:endParaRPr lang="en-US"/>
          </a:p>
        </p:txBody>
      </p:sp>
    </p:spTree>
    <p:extLst>
      <p:ext uri="{BB962C8B-B14F-4D97-AF65-F5344CB8AC3E}">
        <p14:creationId xmlns:p14="http://schemas.microsoft.com/office/powerpoint/2010/main" val="36214740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ur_Valu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1655277-E6ED-3544-9DF3-DA89B2CDB09B}"/>
              </a:ext>
            </a:extLst>
          </p:cNvPr>
          <p:cNvSpPr>
            <a:spLocks noGrp="1"/>
          </p:cNvSpPr>
          <p:nvPr>
            <p:ph type="body" sz="quarter" idx="12"/>
          </p:nvPr>
        </p:nvSpPr>
        <p:spPr>
          <a:xfrm>
            <a:off x="1118082" y="990601"/>
            <a:ext cx="4977917" cy="584200"/>
          </a:xfrm>
          <a:prstGeom prst="rect">
            <a:avLst/>
          </a:prstGeom>
        </p:spPr>
        <p:txBody>
          <a:bodyPr/>
          <a:lstStyle>
            <a:lvl1pPr marL="0" indent="0" algn="l">
              <a:lnSpc>
                <a:spcPct val="100000"/>
              </a:lnSpc>
              <a:buNone/>
              <a:defRPr sz="4400" b="1" i="0" spc="-150">
                <a:latin typeface="Poppins" panose="02000000000000000000" pitchFamily="2" charset="77"/>
                <a:cs typeface="Poppins" panose="02000000000000000000" pitchFamily="2" charset="77"/>
              </a:defRPr>
            </a:lvl1pPr>
          </a:lstStyle>
          <a:p>
            <a:pPr lvl="0"/>
            <a:r>
              <a:rPr lang="en-US"/>
              <a:t>Click to edit</a:t>
            </a:r>
          </a:p>
        </p:txBody>
      </p:sp>
      <p:sp>
        <p:nvSpPr>
          <p:cNvPr id="8" name="Text Placeholder 5">
            <a:extLst>
              <a:ext uri="{FF2B5EF4-FFF2-40B4-BE49-F238E27FC236}">
                <a16:creationId xmlns:a16="http://schemas.microsoft.com/office/drawing/2014/main" id="{78030DA6-8C43-474F-8418-31F5AA719F8D}"/>
              </a:ext>
            </a:extLst>
          </p:cNvPr>
          <p:cNvSpPr>
            <a:spLocks noGrp="1"/>
          </p:cNvSpPr>
          <p:nvPr>
            <p:ph type="body" sz="quarter" idx="14"/>
          </p:nvPr>
        </p:nvSpPr>
        <p:spPr>
          <a:xfrm>
            <a:off x="1118081" y="1667933"/>
            <a:ext cx="4977919" cy="1346199"/>
          </a:xfrm>
          <a:prstGeom prst="rect">
            <a:avLst/>
          </a:prstGeom>
        </p:spPr>
        <p:txBody>
          <a:bodyPr/>
          <a:lstStyle>
            <a:lvl1pPr marL="0" indent="0">
              <a:lnSpc>
                <a:spcPct val="150000"/>
              </a:lnSpc>
              <a:buNone/>
              <a:defRPr sz="12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a:t>
            </a:r>
          </a:p>
        </p:txBody>
      </p:sp>
      <p:sp>
        <p:nvSpPr>
          <p:cNvPr id="15" name="Text Placeholder 5">
            <a:extLst>
              <a:ext uri="{FF2B5EF4-FFF2-40B4-BE49-F238E27FC236}">
                <a16:creationId xmlns:a16="http://schemas.microsoft.com/office/drawing/2014/main" id="{01907160-964A-1644-921E-B0BA1A450935}"/>
              </a:ext>
            </a:extLst>
          </p:cNvPr>
          <p:cNvSpPr>
            <a:spLocks noGrp="1"/>
          </p:cNvSpPr>
          <p:nvPr>
            <p:ph type="body" sz="quarter" idx="18"/>
          </p:nvPr>
        </p:nvSpPr>
        <p:spPr>
          <a:xfrm>
            <a:off x="7281334" y="1151327"/>
            <a:ext cx="3667767" cy="1219200"/>
          </a:xfrm>
          <a:prstGeom prst="rect">
            <a:avLst/>
          </a:prstGeom>
        </p:spPr>
        <p:txBody>
          <a:bodyPr/>
          <a:lstStyle>
            <a:lvl1pPr marL="0" indent="0">
              <a:lnSpc>
                <a:spcPct val="150000"/>
              </a:lnSpc>
              <a:buNone/>
              <a:defRPr sz="12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a:t>
            </a:r>
          </a:p>
        </p:txBody>
      </p:sp>
      <p:sp>
        <p:nvSpPr>
          <p:cNvPr id="21" name="Text Placeholder 5">
            <a:extLst>
              <a:ext uri="{FF2B5EF4-FFF2-40B4-BE49-F238E27FC236}">
                <a16:creationId xmlns:a16="http://schemas.microsoft.com/office/drawing/2014/main" id="{A7CA29FC-4E91-C14B-9723-D18F2F260D5F}"/>
              </a:ext>
            </a:extLst>
          </p:cNvPr>
          <p:cNvSpPr>
            <a:spLocks noGrp="1"/>
          </p:cNvSpPr>
          <p:nvPr>
            <p:ph type="body" sz="quarter" idx="23"/>
          </p:nvPr>
        </p:nvSpPr>
        <p:spPr>
          <a:xfrm>
            <a:off x="7281332" y="736461"/>
            <a:ext cx="3667767" cy="347132"/>
          </a:xfrm>
          <a:prstGeom prst="rect">
            <a:avLst/>
          </a:prstGeom>
        </p:spPr>
        <p:txBody>
          <a:bodyPr/>
          <a:lstStyle>
            <a:lvl1pPr marL="0" indent="0">
              <a:lnSpc>
                <a:spcPct val="100000"/>
              </a:lnSpc>
              <a:buNone/>
              <a:defRPr sz="1600" b="1" i="0">
                <a:solidFill>
                  <a:schemeClr val="tx1"/>
                </a:solidFill>
                <a:latin typeface="Poppins SemiBold" panose="02000000000000000000" pitchFamily="2" charset="77"/>
                <a:ea typeface="Open Sans" panose="020B0606030504020204" pitchFamily="34" charset="0"/>
                <a:cs typeface="Poppins SemiBold" panose="02000000000000000000" pitchFamily="2" charset="77"/>
              </a:defRPr>
            </a:lvl1pPr>
          </a:lstStyle>
          <a:p>
            <a:pPr lvl="0"/>
            <a:r>
              <a:rPr lang="en-US"/>
              <a:t>Click to edit</a:t>
            </a:r>
          </a:p>
        </p:txBody>
      </p:sp>
      <p:sp>
        <p:nvSpPr>
          <p:cNvPr id="9" name="Text Placeholder 5">
            <a:extLst>
              <a:ext uri="{FF2B5EF4-FFF2-40B4-BE49-F238E27FC236}">
                <a16:creationId xmlns:a16="http://schemas.microsoft.com/office/drawing/2014/main" id="{0148072E-058D-4F4B-9D2C-6DE437C3A5CA}"/>
              </a:ext>
            </a:extLst>
          </p:cNvPr>
          <p:cNvSpPr>
            <a:spLocks noGrp="1"/>
          </p:cNvSpPr>
          <p:nvPr>
            <p:ph type="body" sz="quarter" idx="24"/>
          </p:nvPr>
        </p:nvSpPr>
        <p:spPr>
          <a:xfrm>
            <a:off x="7281334" y="3098798"/>
            <a:ext cx="3667767" cy="1219200"/>
          </a:xfrm>
          <a:prstGeom prst="rect">
            <a:avLst/>
          </a:prstGeom>
        </p:spPr>
        <p:txBody>
          <a:bodyPr/>
          <a:lstStyle>
            <a:lvl1pPr marL="0" indent="0">
              <a:lnSpc>
                <a:spcPct val="150000"/>
              </a:lnSpc>
              <a:buNone/>
              <a:defRPr sz="12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a:t>
            </a:r>
          </a:p>
        </p:txBody>
      </p:sp>
      <p:sp>
        <p:nvSpPr>
          <p:cNvPr id="10" name="Text Placeholder 5">
            <a:extLst>
              <a:ext uri="{FF2B5EF4-FFF2-40B4-BE49-F238E27FC236}">
                <a16:creationId xmlns:a16="http://schemas.microsoft.com/office/drawing/2014/main" id="{80992D92-3C8A-4040-96CF-04CC2B47906E}"/>
              </a:ext>
            </a:extLst>
          </p:cNvPr>
          <p:cNvSpPr>
            <a:spLocks noGrp="1"/>
          </p:cNvSpPr>
          <p:nvPr>
            <p:ph type="body" sz="quarter" idx="25"/>
          </p:nvPr>
        </p:nvSpPr>
        <p:spPr>
          <a:xfrm>
            <a:off x="7281332" y="2683932"/>
            <a:ext cx="3667767" cy="347132"/>
          </a:xfrm>
          <a:prstGeom prst="rect">
            <a:avLst/>
          </a:prstGeom>
        </p:spPr>
        <p:txBody>
          <a:bodyPr/>
          <a:lstStyle>
            <a:lvl1pPr marL="0" indent="0">
              <a:lnSpc>
                <a:spcPct val="100000"/>
              </a:lnSpc>
              <a:buNone/>
              <a:defRPr sz="1600" b="1" i="0">
                <a:solidFill>
                  <a:schemeClr val="tx1"/>
                </a:solidFill>
                <a:latin typeface="Poppins SemiBold" panose="02000000000000000000" pitchFamily="2" charset="77"/>
                <a:ea typeface="Open Sans" panose="020B0606030504020204" pitchFamily="34" charset="0"/>
                <a:cs typeface="Poppins SemiBold" panose="02000000000000000000" pitchFamily="2" charset="77"/>
              </a:defRPr>
            </a:lvl1pPr>
          </a:lstStyle>
          <a:p>
            <a:pPr lvl="0"/>
            <a:r>
              <a:rPr lang="en-US"/>
              <a:t>Click to edit</a:t>
            </a:r>
          </a:p>
        </p:txBody>
      </p:sp>
      <p:sp>
        <p:nvSpPr>
          <p:cNvPr id="11" name="Text Placeholder 5">
            <a:extLst>
              <a:ext uri="{FF2B5EF4-FFF2-40B4-BE49-F238E27FC236}">
                <a16:creationId xmlns:a16="http://schemas.microsoft.com/office/drawing/2014/main" id="{8918129B-A138-9D47-ADE2-E1663E551F95}"/>
              </a:ext>
            </a:extLst>
          </p:cNvPr>
          <p:cNvSpPr>
            <a:spLocks noGrp="1"/>
          </p:cNvSpPr>
          <p:nvPr>
            <p:ph type="body" sz="quarter" idx="26"/>
          </p:nvPr>
        </p:nvSpPr>
        <p:spPr>
          <a:xfrm>
            <a:off x="7281334" y="5046269"/>
            <a:ext cx="3667767" cy="1219200"/>
          </a:xfrm>
          <a:prstGeom prst="rect">
            <a:avLst/>
          </a:prstGeom>
        </p:spPr>
        <p:txBody>
          <a:bodyPr/>
          <a:lstStyle>
            <a:lvl1pPr marL="0" indent="0">
              <a:lnSpc>
                <a:spcPct val="150000"/>
              </a:lnSpc>
              <a:buNone/>
              <a:defRPr sz="12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a:t>
            </a:r>
          </a:p>
        </p:txBody>
      </p:sp>
      <p:sp>
        <p:nvSpPr>
          <p:cNvPr id="12" name="Text Placeholder 5">
            <a:extLst>
              <a:ext uri="{FF2B5EF4-FFF2-40B4-BE49-F238E27FC236}">
                <a16:creationId xmlns:a16="http://schemas.microsoft.com/office/drawing/2014/main" id="{59659B25-8E05-5645-8523-CB6254BCB1E4}"/>
              </a:ext>
            </a:extLst>
          </p:cNvPr>
          <p:cNvSpPr>
            <a:spLocks noGrp="1"/>
          </p:cNvSpPr>
          <p:nvPr>
            <p:ph type="body" sz="quarter" idx="27"/>
          </p:nvPr>
        </p:nvSpPr>
        <p:spPr>
          <a:xfrm>
            <a:off x="7281332" y="4631403"/>
            <a:ext cx="3667767" cy="347132"/>
          </a:xfrm>
          <a:prstGeom prst="rect">
            <a:avLst/>
          </a:prstGeom>
        </p:spPr>
        <p:txBody>
          <a:bodyPr/>
          <a:lstStyle>
            <a:lvl1pPr marL="0" indent="0">
              <a:lnSpc>
                <a:spcPct val="100000"/>
              </a:lnSpc>
              <a:buNone/>
              <a:defRPr sz="1600" b="1" i="0">
                <a:solidFill>
                  <a:schemeClr val="tx1"/>
                </a:solidFill>
                <a:latin typeface="Poppins SemiBold" panose="02000000000000000000" pitchFamily="2" charset="77"/>
                <a:ea typeface="Open Sans" panose="020B0606030504020204" pitchFamily="34" charset="0"/>
                <a:cs typeface="Poppins SemiBold" panose="02000000000000000000" pitchFamily="2" charset="77"/>
              </a:defRPr>
            </a:lvl1pPr>
          </a:lstStyle>
          <a:p>
            <a:pPr lvl="0"/>
            <a:r>
              <a:rPr lang="en-US"/>
              <a:t>Click to edit</a:t>
            </a:r>
          </a:p>
        </p:txBody>
      </p:sp>
      <p:sp>
        <p:nvSpPr>
          <p:cNvPr id="3" name="Picture Placeholder 2">
            <a:extLst>
              <a:ext uri="{FF2B5EF4-FFF2-40B4-BE49-F238E27FC236}">
                <a16:creationId xmlns:a16="http://schemas.microsoft.com/office/drawing/2014/main" id="{045DBFF8-6EE5-A54C-9309-CE1810310CDB}"/>
              </a:ext>
            </a:extLst>
          </p:cNvPr>
          <p:cNvSpPr>
            <a:spLocks noGrp="1"/>
          </p:cNvSpPr>
          <p:nvPr>
            <p:ph type="pic" sz="quarter" idx="28"/>
          </p:nvPr>
        </p:nvSpPr>
        <p:spPr>
          <a:xfrm>
            <a:off x="0" y="3309938"/>
            <a:ext cx="6096000" cy="3548062"/>
          </a:xfrm>
          <a:prstGeom prst="rect">
            <a:avLst/>
          </a:prstGeom>
          <a:solidFill>
            <a:schemeClr val="bg1">
              <a:lumMod val="50000"/>
            </a:schemeClr>
          </a:solidFill>
        </p:spPr>
        <p:txBody>
          <a:bodyPr/>
          <a:lstStyle/>
          <a:p>
            <a:endParaRPr lang="en-US"/>
          </a:p>
        </p:txBody>
      </p:sp>
      <p:sp>
        <p:nvSpPr>
          <p:cNvPr id="2" name="Footer Placeholder 1">
            <a:extLst>
              <a:ext uri="{FF2B5EF4-FFF2-40B4-BE49-F238E27FC236}">
                <a16:creationId xmlns:a16="http://schemas.microsoft.com/office/drawing/2014/main" id="{DA1D7D9A-73A2-1746-8911-860CFE5AA31D}"/>
              </a:ext>
            </a:extLst>
          </p:cNvPr>
          <p:cNvSpPr>
            <a:spLocks noGrp="1"/>
          </p:cNvSpPr>
          <p:nvPr>
            <p:ph type="ftr" sz="quarter" idx="29"/>
          </p:nvPr>
        </p:nvSpPr>
        <p:spPr/>
        <p:txBody>
          <a:bodyPr/>
          <a:lstStyle/>
          <a:p>
            <a:r>
              <a:rPr lang="en-ZA"/>
              <a:t>XDODE (PTY) LTD | October 2019</a:t>
            </a:r>
            <a:endParaRPr lang="en-US"/>
          </a:p>
        </p:txBody>
      </p:sp>
    </p:spTree>
    <p:extLst>
      <p:ext uri="{BB962C8B-B14F-4D97-AF65-F5344CB8AC3E}">
        <p14:creationId xmlns:p14="http://schemas.microsoft.com/office/powerpoint/2010/main" val="1328749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ur_Values_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1655277-E6ED-3544-9DF3-DA89B2CDB09B}"/>
              </a:ext>
            </a:extLst>
          </p:cNvPr>
          <p:cNvSpPr>
            <a:spLocks noGrp="1"/>
          </p:cNvSpPr>
          <p:nvPr>
            <p:ph type="body" sz="quarter" idx="12"/>
          </p:nvPr>
        </p:nvSpPr>
        <p:spPr>
          <a:xfrm>
            <a:off x="597140" y="990601"/>
            <a:ext cx="5498860" cy="584200"/>
          </a:xfrm>
          <a:prstGeom prst="rect">
            <a:avLst/>
          </a:prstGeom>
        </p:spPr>
        <p:txBody>
          <a:bodyPr/>
          <a:lstStyle>
            <a:lvl1pPr marL="0" indent="0" algn="l">
              <a:lnSpc>
                <a:spcPct val="100000"/>
              </a:lnSpc>
              <a:buNone/>
              <a:defRPr sz="4400" b="1" i="0" spc="-150">
                <a:latin typeface="Poppins" panose="02000000000000000000" pitchFamily="2" charset="77"/>
                <a:cs typeface="Poppins" panose="02000000000000000000" pitchFamily="2" charset="77"/>
              </a:defRPr>
            </a:lvl1pPr>
          </a:lstStyle>
          <a:p>
            <a:pPr lvl="0"/>
            <a:r>
              <a:rPr lang="en-US"/>
              <a:t>Click to edit</a:t>
            </a:r>
          </a:p>
        </p:txBody>
      </p:sp>
      <p:sp>
        <p:nvSpPr>
          <p:cNvPr id="8" name="Text Placeholder 5">
            <a:extLst>
              <a:ext uri="{FF2B5EF4-FFF2-40B4-BE49-F238E27FC236}">
                <a16:creationId xmlns:a16="http://schemas.microsoft.com/office/drawing/2014/main" id="{78030DA6-8C43-474F-8418-31F5AA719F8D}"/>
              </a:ext>
            </a:extLst>
          </p:cNvPr>
          <p:cNvSpPr>
            <a:spLocks noGrp="1"/>
          </p:cNvSpPr>
          <p:nvPr>
            <p:ph type="body" sz="quarter" idx="14"/>
          </p:nvPr>
        </p:nvSpPr>
        <p:spPr>
          <a:xfrm>
            <a:off x="597141" y="1667933"/>
            <a:ext cx="5498860" cy="1346199"/>
          </a:xfrm>
          <a:prstGeom prst="rect">
            <a:avLst/>
          </a:prstGeom>
        </p:spPr>
        <p:txBody>
          <a:bodyPr/>
          <a:lstStyle>
            <a:lvl1pPr marL="0" indent="0">
              <a:lnSpc>
                <a:spcPct val="150000"/>
              </a:lnSpc>
              <a:buNone/>
              <a:defRPr sz="12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a:t>
            </a:r>
          </a:p>
        </p:txBody>
      </p:sp>
      <p:sp>
        <p:nvSpPr>
          <p:cNvPr id="15" name="Text Placeholder 5">
            <a:extLst>
              <a:ext uri="{FF2B5EF4-FFF2-40B4-BE49-F238E27FC236}">
                <a16:creationId xmlns:a16="http://schemas.microsoft.com/office/drawing/2014/main" id="{01907160-964A-1644-921E-B0BA1A450935}"/>
              </a:ext>
            </a:extLst>
          </p:cNvPr>
          <p:cNvSpPr>
            <a:spLocks noGrp="1"/>
          </p:cNvSpPr>
          <p:nvPr>
            <p:ph type="body" sz="quarter" idx="18"/>
          </p:nvPr>
        </p:nvSpPr>
        <p:spPr>
          <a:xfrm>
            <a:off x="1067283" y="4716067"/>
            <a:ext cx="3005186" cy="1219200"/>
          </a:xfrm>
          <a:prstGeom prst="rect">
            <a:avLst/>
          </a:prstGeom>
        </p:spPr>
        <p:txBody>
          <a:bodyPr/>
          <a:lstStyle>
            <a:lvl1pPr marL="0" indent="0">
              <a:lnSpc>
                <a:spcPct val="150000"/>
              </a:lnSpc>
              <a:buNone/>
              <a:defRPr sz="12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a:t>
            </a:r>
          </a:p>
        </p:txBody>
      </p:sp>
      <p:sp>
        <p:nvSpPr>
          <p:cNvPr id="21" name="Text Placeholder 5">
            <a:extLst>
              <a:ext uri="{FF2B5EF4-FFF2-40B4-BE49-F238E27FC236}">
                <a16:creationId xmlns:a16="http://schemas.microsoft.com/office/drawing/2014/main" id="{A7CA29FC-4E91-C14B-9723-D18F2F260D5F}"/>
              </a:ext>
            </a:extLst>
          </p:cNvPr>
          <p:cNvSpPr>
            <a:spLocks noGrp="1"/>
          </p:cNvSpPr>
          <p:nvPr>
            <p:ph type="body" sz="quarter" idx="23"/>
          </p:nvPr>
        </p:nvSpPr>
        <p:spPr>
          <a:xfrm>
            <a:off x="1067281" y="4301201"/>
            <a:ext cx="3005186" cy="347132"/>
          </a:xfrm>
          <a:prstGeom prst="rect">
            <a:avLst/>
          </a:prstGeom>
        </p:spPr>
        <p:txBody>
          <a:bodyPr/>
          <a:lstStyle>
            <a:lvl1pPr marL="0" indent="0">
              <a:lnSpc>
                <a:spcPct val="100000"/>
              </a:lnSpc>
              <a:buNone/>
              <a:defRPr sz="1600" b="1" i="0">
                <a:solidFill>
                  <a:schemeClr val="tx1"/>
                </a:solidFill>
                <a:latin typeface="Poppins SemiBold" panose="02000000000000000000" pitchFamily="2" charset="77"/>
                <a:ea typeface="Open Sans" panose="020B0606030504020204" pitchFamily="34" charset="0"/>
                <a:cs typeface="Poppins SemiBold" panose="02000000000000000000" pitchFamily="2" charset="77"/>
              </a:defRPr>
            </a:lvl1pPr>
          </a:lstStyle>
          <a:p>
            <a:pPr lvl="0"/>
            <a:r>
              <a:rPr lang="en-US"/>
              <a:t>Click to edit</a:t>
            </a:r>
          </a:p>
        </p:txBody>
      </p:sp>
      <p:sp>
        <p:nvSpPr>
          <p:cNvPr id="9" name="Text Placeholder 5">
            <a:extLst>
              <a:ext uri="{FF2B5EF4-FFF2-40B4-BE49-F238E27FC236}">
                <a16:creationId xmlns:a16="http://schemas.microsoft.com/office/drawing/2014/main" id="{0148072E-058D-4F4B-9D2C-6DE437C3A5CA}"/>
              </a:ext>
            </a:extLst>
          </p:cNvPr>
          <p:cNvSpPr>
            <a:spLocks noGrp="1"/>
          </p:cNvSpPr>
          <p:nvPr>
            <p:ph type="body" sz="quarter" idx="24"/>
          </p:nvPr>
        </p:nvSpPr>
        <p:spPr>
          <a:xfrm>
            <a:off x="4813540" y="4716067"/>
            <a:ext cx="3005186" cy="1219200"/>
          </a:xfrm>
          <a:prstGeom prst="rect">
            <a:avLst/>
          </a:prstGeom>
        </p:spPr>
        <p:txBody>
          <a:bodyPr/>
          <a:lstStyle>
            <a:lvl1pPr marL="0" indent="0">
              <a:lnSpc>
                <a:spcPct val="150000"/>
              </a:lnSpc>
              <a:buNone/>
              <a:defRPr sz="12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a:t>
            </a:r>
          </a:p>
        </p:txBody>
      </p:sp>
      <p:sp>
        <p:nvSpPr>
          <p:cNvPr id="10" name="Text Placeholder 5">
            <a:extLst>
              <a:ext uri="{FF2B5EF4-FFF2-40B4-BE49-F238E27FC236}">
                <a16:creationId xmlns:a16="http://schemas.microsoft.com/office/drawing/2014/main" id="{80992D92-3C8A-4040-96CF-04CC2B47906E}"/>
              </a:ext>
            </a:extLst>
          </p:cNvPr>
          <p:cNvSpPr>
            <a:spLocks noGrp="1"/>
          </p:cNvSpPr>
          <p:nvPr>
            <p:ph type="body" sz="quarter" idx="25"/>
          </p:nvPr>
        </p:nvSpPr>
        <p:spPr>
          <a:xfrm>
            <a:off x="4813540" y="4301201"/>
            <a:ext cx="3005186" cy="347132"/>
          </a:xfrm>
          <a:prstGeom prst="rect">
            <a:avLst/>
          </a:prstGeom>
        </p:spPr>
        <p:txBody>
          <a:bodyPr/>
          <a:lstStyle>
            <a:lvl1pPr marL="0" indent="0">
              <a:lnSpc>
                <a:spcPct val="100000"/>
              </a:lnSpc>
              <a:buNone/>
              <a:defRPr sz="1600" b="1" i="0">
                <a:solidFill>
                  <a:schemeClr val="tx1"/>
                </a:solidFill>
                <a:latin typeface="Poppins SemiBold" panose="02000000000000000000" pitchFamily="2" charset="77"/>
                <a:ea typeface="Open Sans" panose="020B0606030504020204" pitchFamily="34" charset="0"/>
                <a:cs typeface="Poppins SemiBold" panose="02000000000000000000" pitchFamily="2" charset="77"/>
              </a:defRPr>
            </a:lvl1pPr>
          </a:lstStyle>
          <a:p>
            <a:pPr lvl="0"/>
            <a:r>
              <a:rPr lang="en-US"/>
              <a:t>Click to edit</a:t>
            </a:r>
          </a:p>
        </p:txBody>
      </p:sp>
      <p:sp>
        <p:nvSpPr>
          <p:cNvPr id="11" name="Text Placeholder 5">
            <a:extLst>
              <a:ext uri="{FF2B5EF4-FFF2-40B4-BE49-F238E27FC236}">
                <a16:creationId xmlns:a16="http://schemas.microsoft.com/office/drawing/2014/main" id="{8918129B-A138-9D47-ADE2-E1663E551F95}"/>
              </a:ext>
            </a:extLst>
          </p:cNvPr>
          <p:cNvSpPr>
            <a:spLocks noGrp="1"/>
          </p:cNvSpPr>
          <p:nvPr>
            <p:ph type="body" sz="quarter" idx="26"/>
          </p:nvPr>
        </p:nvSpPr>
        <p:spPr>
          <a:xfrm>
            <a:off x="8563793" y="4716067"/>
            <a:ext cx="3005184" cy="1219200"/>
          </a:xfrm>
          <a:prstGeom prst="rect">
            <a:avLst/>
          </a:prstGeom>
        </p:spPr>
        <p:txBody>
          <a:bodyPr/>
          <a:lstStyle>
            <a:lvl1pPr marL="0" indent="0">
              <a:lnSpc>
                <a:spcPct val="150000"/>
              </a:lnSpc>
              <a:buNone/>
              <a:defRPr sz="12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a:t>
            </a:r>
          </a:p>
        </p:txBody>
      </p:sp>
      <p:sp>
        <p:nvSpPr>
          <p:cNvPr id="12" name="Text Placeholder 5">
            <a:extLst>
              <a:ext uri="{FF2B5EF4-FFF2-40B4-BE49-F238E27FC236}">
                <a16:creationId xmlns:a16="http://schemas.microsoft.com/office/drawing/2014/main" id="{59659B25-8E05-5645-8523-CB6254BCB1E4}"/>
              </a:ext>
            </a:extLst>
          </p:cNvPr>
          <p:cNvSpPr>
            <a:spLocks noGrp="1"/>
          </p:cNvSpPr>
          <p:nvPr>
            <p:ph type="body" sz="quarter" idx="27"/>
          </p:nvPr>
        </p:nvSpPr>
        <p:spPr>
          <a:xfrm>
            <a:off x="8563791" y="4301201"/>
            <a:ext cx="3005184" cy="347132"/>
          </a:xfrm>
          <a:prstGeom prst="rect">
            <a:avLst/>
          </a:prstGeom>
        </p:spPr>
        <p:txBody>
          <a:bodyPr/>
          <a:lstStyle>
            <a:lvl1pPr marL="0" indent="0">
              <a:lnSpc>
                <a:spcPct val="100000"/>
              </a:lnSpc>
              <a:buNone/>
              <a:defRPr sz="1600" b="1" i="0">
                <a:solidFill>
                  <a:schemeClr val="tx1"/>
                </a:solidFill>
                <a:latin typeface="Poppins SemiBold" panose="02000000000000000000" pitchFamily="2" charset="77"/>
                <a:ea typeface="Open Sans" panose="020B0606030504020204" pitchFamily="34" charset="0"/>
                <a:cs typeface="Poppins SemiBold" panose="02000000000000000000" pitchFamily="2" charset="77"/>
              </a:defRPr>
            </a:lvl1pPr>
          </a:lstStyle>
          <a:p>
            <a:pPr lvl="0"/>
            <a:r>
              <a:rPr lang="en-US"/>
              <a:t>Click to edit</a:t>
            </a:r>
          </a:p>
        </p:txBody>
      </p:sp>
      <p:sp>
        <p:nvSpPr>
          <p:cNvPr id="5" name="Picture Placeholder 4">
            <a:extLst>
              <a:ext uri="{FF2B5EF4-FFF2-40B4-BE49-F238E27FC236}">
                <a16:creationId xmlns:a16="http://schemas.microsoft.com/office/drawing/2014/main" id="{BC6897A5-6613-1242-8250-417756D7AEF3}"/>
              </a:ext>
            </a:extLst>
          </p:cNvPr>
          <p:cNvSpPr>
            <a:spLocks noGrp="1"/>
          </p:cNvSpPr>
          <p:nvPr>
            <p:ph type="pic" sz="quarter" idx="28"/>
          </p:nvPr>
        </p:nvSpPr>
        <p:spPr>
          <a:xfrm>
            <a:off x="6459538" y="990600"/>
            <a:ext cx="5732462" cy="2024063"/>
          </a:xfrm>
          <a:prstGeom prst="rect">
            <a:avLst/>
          </a:prstGeom>
          <a:solidFill>
            <a:schemeClr val="bg1">
              <a:lumMod val="50000"/>
            </a:schemeClr>
          </a:solidFill>
        </p:spPr>
        <p:txBody>
          <a:bodyPr/>
          <a:lstStyle/>
          <a:p>
            <a:endParaRPr lang="en-US"/>
          </a:p>
        </p:txBody>
      </p:sp>
      <p:sp>
        <p:nvSpPr>
          <p:cNvPr id="13" name="Text Placeholder 5">
            <a:extLst>
              <a:ext uri="{FF2B5EF4-FFF2-40B4-BE49-F238E27FC236}">
                <a16:creationId xmlns:a16="http://schemas.microsoft.com/office/drawing/2014/main" id="{D3F70B7B-C60C-F144-ADED-4BA7F9CC3873}"/>
              </a:ext>
            </a:extLst>
          </p:cNvPr>
          <p:cNvSpPr>
            <a:spLocks noGrp="1"/>
          </p:cNvSpPr>
          <p:nvPr>
            <p:ph type="body" sz="quarter" idx="29" hasCustomPrompt="1"/>
          </p:nvPr>
        </p:nvSpPr>
        <p:spPr>
          <a:xfrm>
            <a:off x="597140" y="4301201"/>
            <a:ext cx="448254" cy="897332"/>
          </a:xfrm>
          <a:prstGeom prst="rect">
            <a:avLst/>
          </a:prstGeom>
        </p:spPr>
        <p:txBody>
          <a:bodyPr/>
          <a:lstStyle>
            <a:lvl1pPr marL="0" indent="0" algn="r">
              <a:lnSpc>
                <a:spcPct val="100000"/>
              </a:lnSpc>
              <a:buNone/>
              <a:defRPr sz="4800" b="1" i="0">
                <a:solidFill>
                  <a:schemeClr val="bg1">
                    <a:lumMod val="85000"/>
                  </a:schemeClr>
                </a:solidFill>
                <a:latin typeface="Poppins SemiBold" panose="02000000000000000000" pitchFamily="2" charset="77"/>
                <a:ea typeface="Open Sans" panose="020B0606030504020204" pitchFamily="34" charset="0"/>
                <a:cs typeface="Poppins SemiBold" panose="02000000000000000000" pitchFamily="2" charset="77"/>
              </a:defRPr>
            </a:lvl1pPr>
          </a:lstStyle>
          <a:p>
            <a:pPr lvl="0"/>
            <a:r>
              <a:rPr lang="en-US"/>
              <a:t>1</a:t>
            </a:r>
          </a:p>
        </p:txBody>
      </p:sp>
      <p:sp>
        <p:nvSpPr>
          <p:cNvPr id="14" name="Text Placeholder 5">
            <a:extLst>
              <a:ext uri="{FF2B5EF4-FFF2-40B4-BE49-F238E27FC236}">
                <a16:creationId xmlns:a16="http://schemas.microsoft.com/office/drawing/2014/main" id="{1F2C2D1E-322C-084C-A2C2-6470C91DCFC1}"/>
              </a:ext>
            </a:extLst>
          </p:cNvPr>
          <p:cNvSpPr>
            <a:spLocks noGrp="1"/>
          </p:cNvSpPr>
          <p:nvPr>
            <p:ph type="body" sz="quarter" idx="30" hasCustomPrompt="1"/>
          </p:nvPr>
        </p:nvSpPr>
        <p:spPr>
          <a:xfrm>
            <a:off x="4324469" y="4301201"/>
            <a:ext cx="448254" cy="897332"/>
          </a:xfrm>
          <a:prstGeom prst="rect">
            <a:avLst/>
          </a:prstGeom>
        </p:spPr>
        <p:txBody>
          <a:bodyPr/>
          <a:lstStyle>
            <a:lvl1pPr marL="0" indent="0" algn="r">
              <a:lnSpc>
                <a:spcPct val="100000"/>
              </a:lnSpc>
              <a:buNone/>
              <a:defRPr sz="4800" b="1" i="0">
                <a:solidFill>
                  <a:schemeClr val="bg1">
                    <a:lumMod val="85000"/>
                  </a:schemeClr>
                </a:solidFill>
                <a:latin typeface="Poppins SemiBold" panose="02000000000000000000" pitchFamily="2" charset="77"/>
                <a:ea typeface="Open Sans" panose="020B0606030504020204" pitchFamily="34" charset="0"/>
                <a:cs typeface="Poppins SemiBold" panose="02000000000000000000" pitchFamily="2" charset="77"/>
              </a:defRPr>
            </a:lvl1pPr>
          </a:lstStyle>
          <a:p>
            <a:pPr lvl="0"/>
            <a:r>
              <a:rPr lang="en-US"/>
              <a:t>2</a:t>
            </a:r>
          </a:p>
        </p:txBody>
      </p:sp>
      <p:sp>
        <p:nvSpPr>
          <p:cNvPr id="16" name="Text Placeholder 5">
            <a:extLst>
              <a:ext uri="{FF2B5EF4-FFF2-40B4-BE49-F238E27FC236}">
                <a16:creationId xmlns:a16="http://schemas.microsoft.com/office/drawing/2014/main" id="{F58889C1-239A-A143-A26D-C7A74093253D}"/>
              </a:ext>
            </a:extLst>
          </p:cNvPr>
          <p:cNvSpPr>
            <a:spLocks noGrp="1"/>
          </p:cNvSpPr>
          <p:nvPr>
            <p:ph type="body" sz="quarter" idx="31" hasCustomPrompt="1"/>
          </p:nvPr>
        </p:nvSpPr>
        <p:spPr>
          <a:xfrm>
            <a:off x="8068732" y="4301201"/>
            <a:ext cx="448254" cy="897332"/>
          </a:xfrm>
          <a:prstGeom prst="rect">
            <a:avLst/>
          </a:prstGeom>
        </p:spPr>
        <p:txBody>
          <a:bodyPr/>
          <a:lstStyle>
            <a:lvl1pPr marL="0" indent="0" algn="r">
              <a:lnSpc>
                <a:spcPct val="100000"/>
              </a:lnSpc>
              <a:buNone/>
              <a:defRPr sz="4800" b="1" i="0">
                <a:solidFill>
                  <a:schemeClr val="bg1">
                    <a:lumMod val="85000"/>
                  </a:schemeClr>
                </a:solidFill>
                <a:latin typeface="Poppins SemiBold" panose="02000000000000000000" pitchFamily="2" charset="77"/>
                <a:ea typeface="Open Sans" panose="020B0606030504020204" pitchFamily="34" charset="0"/>
                <a:cs typeface="Poppins SemiBold" panose="02000000000000000000" pitchFamily="2" charset="77"/>
              </a:defRPr>
            </a:lvl1pPr>
          </a:lstStyle>
          <a:p>
            <a:pPr lvl="0"/>
            <a:r>
              <a:rPr lang="en-US"/>
              <a:t>3</a:t>
            </a:r>
          </a:p>
        </p:txBody>
      </p:sp>
      <p:sp>
        <p:nvSpPr>
          <p:cNvPr id="2" name="Footer Placeholder 1">
            <a:extLst>
              <a:ext uri="{FF2B5EF4-FFF2-40B4-BE49-F238E27FC236}">
                <a16:creationId xmlns:a16="http://schemas.microsoft.com/office/drawing/2014/main" id="{0FF6A2D8-1A2A-4B4C-B74A-7E28244BC38B}"/>
              </a:ext>
            </a:extLst>
          </p:cNvPr>
          <p:cNvSpPr>
            <a:spLocks noGrp="1"/>
          </p:cNvSpPr>
          <p:nvPr>
            <p:ph type="ftr" sz="quarter" idx="32"/>
          </p:nvPr>
        </p:nvSpPr>
        <p:spPr/>
        <p:txBody>
          <a:bodyPr/>
          <a:lstStyle/>
          <a:p>
            <a:r>
              <a:rPr lang="en-ZA"/>
              <a:t>XDODE (PTY) LTD | October 2019</a:t>
            </a:r>
            <a:endParaRPr lang="en-US"/>
          </a:p>
        </p:txBody>
      </p:sp>
    </p:spTree>
    <p:extLst>
      <p:ext uri="{BB962C8B-B14F-4D97-AF65-F5344CB8AC3E}">
        <p14:creationId xmlns:p14="http://schemas.microsoft.com/office/powerpoint/2010/main" val="40776260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r_Values_3">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C6897A5-6613-1242-8250-417756D7AEF3}"/>
              </a:ext>
            </a:extLst>
          </p:cNvPr>
          <p:cNvSpPr>
            <a:spLocks noGrp="1"/>
          </p:cNvSpPr>
          <p:nvPr>
            <p:ph type="pic" sz="quarter" idx="28"/>
          </p:nvPr>
        </p:nvSpPr>
        <p:spPr>
          <a:xfrm>
            <a:off x="0" y="0"/>
            <a:ext cx="12192000" cy="6858000"/>
          </a:xfrm>
          <a:prstGeom prst="rect">
            <a:avLst/>
          </a:prstGeom>
          <a:solidFill>
            <a:schemeClr val="bg1">
              <a:lumMod val="50000"/>
            </a:schemeClr>
          </a:solidFill>
        </p:spPr>
        <p:txBody>
          <a:bodyPr/>
          <a:lstStyle/>
          <a:p>
            <a:endParaRPr lang="en-US"/>
          </a:p>
        </p:txBody>
      </p:sp>
      <p:sp>
        <p:nvSpPr>
          <p:cNvPr id="4" name="Text Placeholder 3">
            <a:extLst>
              <a:ext uri="{FF2B5EF4-FFF2-40B4-BE49-F238E27FC236}">
                <a16:creationId xmlns:a16="http://schemas.microsoft.com/office/drawing/2014/main" id="{C1655277-E6ED-3544-9DF3-DA89B2CDB09B}"/>
              </a:ext>
            </a:extLst>
          </p:cNvPr>
          <p:cNvSpPr>
            <a:spLocks noGrp="1"/>
          </p:cNvSpPr>
          <p:nvPr>
            <p:ph type="body" sz="quarter" idx="12"/>
          </p:nvPr>
        </p:nvSpPr>
        <p:spPr>
          <a:xfrm>
            <a:off x="845153" y="1371600"/>
            <a:ext cx="10501694" cy="957944"/>
          </a:xfrm>
          <a:prstGeom prst="rect">
            <a:avLst/>
          </a:prstGeom>
        </p:spPr>
        <p:txBody>
          <a:bodyPr/>
          <a:lstStyle>
            <a:lvl1pPr marL="0" indent="0" algn="ctr">
              <a:lnSpc>
                <a:spcPct val="100000"/>
              </a:lnSpc>
              <a:buNone/>
              <a:defRPr sz="7200" b="1" i="0" spc="-150">
                <a:latin typeface="Poppins" panose="02000000000000000000" pitchFamily="2" charset="77"/>
                <a:cs typeface="Poppins" panose="02000000000000000000" pitchFamily="2" charset="77"/>
              </a:defRPr>
            </a:lvl1pPr>
          </a:lstStyle>
          <a:p>
            <a:pPr lvl="0"/>
            <a:r>
              <a:rPr lang="en-US"/>
              <a:t>Click to edit</a:t>
            </a:r>
          </a:p>
        </p:txBody>
      </p:sp>
      <p:sp>
        <p:nvSpPr>
          <p:cNvPr id="6" name="Text Placeholder 5">
            <a:extLst>
              <a:ext uri="{FF2B5EF4-FFF2-40B4-BE49-F238E27FC236}">
                <a16:creationId xmlns:a16="http://schemas.microsoft.com/office/drawing/2014/main" id="{AACC5E69-2B0F-BB4F-9C3F-4579A2D1D0BF}"/>
              </a:ext>
            </a:extLst>
          </p:cNvPr>
          <p:cNvSpPr>
            <a:spLocks noGrp="1"/>
          </p:cNvSpPr>
          <p:nvPr>
            <p:ph type="body" sz="quarter" idx="23"/>
          </p:nvPr>
        </p:nvSpPr>
        <p:spPr>
          <a:xfrm>
            <a:off x="845153" y="3909182"/>
            <a:ext cx="3005186" cy="347132"/>
          </a:xfrm>
          <a:prstGeom prst="rect">
            <a:avLst/>
          </a:prstGeom>
        </p:spPr>
        <p:txBody>
          <a:bodyPr/>
          <a:lstStyle>
            <a:lvl1pPr marL="0" indent="0" algn="ctr">
              <a:lnSpc>
                <a:spcPct val="100000"/>
              </a:lnSpc>
              <a:buNone/>
              <a:defRPr sz="2000" b="0" i="0">
                <a:solidFill>
                  <a:schemeClr val="bg1"/>
                </a:solidFill>
                <a:latin typeface="Poppins" panose="02000000000000000000" pitchFamily="2" charset="77"/>
                <a:ea typeface="Open Sans" panose="020B0606030504020204" pitchFamily="34" charset="0"/>
                <a:cs typeface="Poppins" panose="02000000000000000000" pitchFamily="2" charset="77"/>
              </a:defRPr>
            </a:lvl1pPr>
          </a:lstStyle>
          <a:p>
            <a:pPr lvl="0"/>
            <a:r>
              <a:rPr lang="en-US"/>
              <a:t>Click to edit</a:t>
            </a:r>
          </a:p>
        </p:txBody>
      </p:sp>
      <p:sp>
        <p:nvSpPr>
          <p:cNvPr id="7" name="Text Placeholder 5">
            <a:extLst>
              <a:ext uri="{FF2B5EF4-FFF2-40B4-BE49-F238E27FC236}">
                <a16:creationId xmlns:a16="http://schemas.microsoft.com/office/drawing/2014/main" id="{D9977805-FEC8-B745-9D4F-B88465724378}"/>
              </a:ext>
            </a:extLst>
          </p:cNvPr>
          <p:cNvSpPr>
            <a:spLocks noGrp="1"/>
          </p:cNvSpPr>
          <p:nvPr>
            <p:ph type="body" sz="quarter" idx="25"/>
          </p:nvPr>
        </p:nvSpPr>
        <p:spPr>
          <a:xfrm>
            <a:off x="4591412" y="3909182"/>
            <a:ext cx="3005186" cy="347132"/>
          </a:xfrm>
          <a:prstGeom prst="rect">
            <a:avLst/>
          </a:prstGeom>
        </p:spPr>
        <p:txBody>
          <a:bodyPr/>
          <a:lstStyle>
            <a:lvl1pPr marL="0" indent="0" algn="ctr">
              <a:lnSpc>
                <a:spcPct val="100000"/>
              </a:lnSpc>
              <a:buNone/>
              <a:defRPr sz="2000" b="0" i="0">
                <a:solidFill>
                  <a:schemeClr val="bg1"/>
                </a:solidFill>
                <a:latin typeface="Poppins" panose="02000000000000000000" pitchFamily="2" charset="77"/>
                <a:ea typeface="Open Sans" panose="020B0606030504020204" pitchFamily="34" charset="0"/>
                <a:cs typeface="Poppins" panose="02000000000000000000" pitchFamily="2" charset="77"/>
              </a:defRPr>
            </a:lvl1pPr>
          </a:lstStyle>
          <a:p>
            <a:pPr lvl="0"/>
            <a:r>
              <a:rPr lang="en-US"/>
              <a:t>Click to edit</a:t>
            </a:r>
          </a:p>
        </p:txBody>
      </p:sp>
      <p:sp>
        <p:nvSpPr>
          <p:cNvPr id="8" name="Text Placeholder 5">
            <a:extLst>
              <a:ext uri="{FF2B5EF4-FFF2-40B4-BE49-F238E27FC236}">
                <a16:creationId xmlns:a16="http://schemas.microsoft.com/office/drawing/2014/main" id="{3142A099-07BB-654F-9E18-63C5DA7D801C}"/>
              </a:ext>
            </a:extLst>
          </p:cNvPr>
          <p:cNvSpPr>
            <a:spLocks noGrp="1"/>
          </p:cNvSpPr>
          <p:nvPr>
            <p:ph type="body" sz="quarter" idx="27"/>
          </p:nvPr>
        </p:nvSpPr>
        <p:spPr>
          <a:xfrm>
            <a:off x="8341663" y="3909182"/>
            <a:ext cx="3005184" cy="347132"/>
          </a:xfrm>
          <a:prstGeom prst="rect">
            <a:avLst/>
          </a:prstGeom>
        </p:spPr>
        <p:txBody>
          <a:bodyPr/>
          <a:lstStyle>
            <a:lvl1pPr marL="0" indent="0" algn="ctr">
              <a:lnSpc>
                <a:spcPct val="100000"/>
              </a:lnSpc>
              <a:buNone/>
              <a:defRPr sz="2000" b="0" i="0">
                <a:solidFill>
                  <a:schemeClr val="bg1"/>
                </a:solidFill>
                <a:latin typeface="Poppins" panose="02000000000000000000" pitchFamily="2" charset="77"/>
                <a:ea typeface="Open Sans" panose="020B0606030504020204" pitchFamily="34" charset="0"/>
                <a:cs typeface="Poppins" panose="02000000000000000000" pitchFamily="2" charset="77"/>
              </a:defRPr>
            </a:lvl1pPr>
          </a:lstStyle>
          <a:p>
            <a:pPr lvl="0"/>
            <a:r>
              <a:rPr lang="en-US"/>
              <a:t>Click to edit</a:t>
            </a:r>
          </a:p>
        </p:txBody>
      </p:sp>
      <p:sp>
        <p:nvSpPr>
          <p:cNvPr id="9" name="Text Placeholder 5">
            <a:extLst>
              <a:ext uri="{FF2B5EF4-FFF2-40B4-BE49-F238E27FC236}">
                <a16:creationId xmlns:a16="http://schemas.microsoft.com/office/drawing/2014/main" id="{2892348E-44EB-734C-BEB9-F0EBDFB115D3}"/>
              </a:ext>
            </a:extLst>
          </p:cNvPr>
          <p:cNvSpPr>
            <a:spLocks noGrp="1"/>
          </p:cNvSpPr>
          <p:nvPr>
            <p:ph type="body" sz="quarter" idx="29"/>
          </p:nvPr>
        </p:nvSpPr>
        <p:spPr>
          <a:xfrm>
            <a:off x="845153" y="4932439"/>
            <a:ext cx="3005186" cy="347132"/>
          </a:xfrm>
          <a:prstGeom prst="rect">
            <a:avLst/>
          </a:prstGeom>
        </p:spPr>
        <p:txBody>
          <a:bodyPr/>
          <a:lstStyle>
            <a:lvl1pPr marL="0" indent="0" algn="ctr">
              <a:lnSpc>
                <a:spcPct val="100000"/>
              </a:lnSpc>
              <a:buNone/>
              <a:defRPr sz="2000" b="0" i="0">
                <a:solidFill>
                  <a:schemeClr val="bg1"/>
                </a:solidFill>
                <a:latin typeface="Poppins" panose="02000000000000000000" pitchFamily="2" charset="77"/>
                <a:ea typeface="Open Sans" panose="020B0606030504020204" pitchFamily="34" charset="0"/>
                <a:cs typeface="Poppins" panose="02000000000000000000" pitchFamily="2" charset="77"/>
              </a:defRPr>
            </a:lvl1pPr>
          </a:lstStyle>
          <a:p>
            <a:pPr lvl="0"/>
            <a:r>
              <a:rPr lang="en-US"/>
              <a:t>Click to edit</a:t>
            </a:r>
          </a:p>
        </p:txBody>
      </p:sp>
      <p:sp>
        <p:nvSpPr>
          <p:cNvPr id="10" name="Text Placeholder 5">
            <a:extLst>
              <a:ext uri="{FF2B5EF4-FFF2-40B4-BE49-F238E27FC236}">
                <a16:creationId xmlns:a16="http://schemas.microsoft.com/office/drawing/2014/main" id="{4E9215AF-39EB-3A4D-941F-743C0162EFDB}"/>
              </a:ext>
            </a:extLst>
          </p:cNvPr>
          <p:cNvSpPr>
            <a:spLocks noGrp="1"/>
          </p:cNvSpPr>
          <p:nvPr>
            <p:ph type="body" sz="quarter" idx="30"/>
          </p:nvPr>
        </p:nvSpPr>
        <p:spPr>
          <a:xfrm>
            <a:off x="4591412" y="4932439"/>
            <a:ext cx="3005186" cy="347132"/>
          </a:xfrm>
          <a:prstGeom prst="rect">
            <a:avLst/>
          </a:prstGeom>
        </p:spPr>
        <p:txBody>
          <a:bodyPr/>
          <a:lstStyle>
            <a:lvl1pPr marL="0" indent="0" algn="ctr">
              <a:lnSpc>
                <a:spcPct val="100000"/>
              </a:lnSpc>
              <a:buNone/>
              <a:defRPr sz="2000" b="0" i="0">
                <a:solidFill>
                  <a:schemeClr val="bg1"/>
                </a:solidFill>
                <a:latin typeface="Poppins" panose="02000000000000000000" pitchFamily="2" charset="77"/>
                <a:ea typeface="Open Sans" panose="020B0606030504020204" pitchFamily="34" charset="0"/>
                <a:cs typeface="Poppins" panose="02000000000000000000" pitchFamily="2" charset="77"/>
              </a:defRPr>
            </a:lvl1pPr>
          </a:lstStyle>
          <a:p>
            <a:pPr lvl="0"/>
            <a:r>
              <a:rPr lang="en-US"/>
              <a:t>Click to edit</a:t>
            </a:r>
          </a:p>
        </p:txBody>
      </p:sp>
      <p:sp>
        <p:nvSpPr>
          <p:cNvPr id="11" name="Text Placeholder 5">
            <a:extLst>
              <a:ext uri="{FF2B5EF4-FFF2-40B4-BE49-F238E27FC236}">
                <a16:creationId xmlns:a16="http://schemas.microsoft.com/office/drawing/2014/main" id="{ABF16C32-5E81-5447-85CB-BD4F9DF8E8BF}"/>
              </a:ext>
            </a:extLst>
          </p:cNvPr>
          <p:cNvSpPr>
            <a:spLocks noGrp="1"/>
          </p:cNvSpPr>
          <p:nvPr>
            <p:ph type="body" sz="quarter" idx="31"/>
          </p:nvPr>
        </p:nvSpPr>
        <p:spPr>
          <a:xfrm>
            <a:off x="8341663" y="4932439"/>
            <a:ext cx="3005184" cy="347132"/>
          </a:xfrm>
          <a:prstGeom prst="rect">
            <a:avLst/>
          </a:prstGeom>
        </p:spPr>
        <p:txBody>
          <a:bodyPr/>
          <a:lstStyle>
            <a:lvl1pPr marL="0" indent="0" algn="ctr">
              <a:lnSpc>
                <a:spcPct val="100000"/>
              </a:lnSpc>
              <a:buNone/>
              <a:defRPr sz="2000" b="0" i="0">
                <a:solidFill>
                  <a:schemeClr val="bg1"/>
                </a:solidFill>
                <a:latin typeface="Poppins" panose="02000000000000000000" pitchFamily="2" charset="77"/>
                <a:ea typeface="Open Sans" panose="020B0606030504020204" pitchFamily="34" charset="0"/>
                <a:cs typeface="Poppins" panose="02000000000000000000" pitchFamily="2" charset="77"/>
              </a:defRPr>
            </a:lvl1pPr>
          </a:lstStyle>
          <a:p>
            <a:pPr lvl="0"/>
            <a:r>
              <a:rPr lang="en-US"/>
              <a:t>Click to edit</a:t>
            </a:r>
          </a:p>
        </p:txBody>
      </p:sp>
      <p:sp>
        <p:nvSpPr>
          <p:cNvPr id="2" name="Footer Placeholder 1">
            <a:extLst>
              <a:ext uri="{FF2B5EF4-FFF2-40B4-BE49-F238E27FC236}">
                <a16:creationId xmlns:a16="http://schemas.microsoft.com/office/drawing/2014/main" id="{9380F9E0-035D-2548-8249-7D38824FBEEF}"/>
              </a:ext>
            </a:extLst>
          </p:cNvPr>
          <p:cNvSpPr>
            <a:spLocks noGrp="1"/>
          </p:cNvSpPr>
          <p:nvPr>
            <p:ph type="ftr" sz="quarter" idx="32"/>
          </p:nvPr>
        </p:nvSpPr>
        <p:spPr/>
        <p:txBody>
          <a:bodyPr/>
          <a:lstStyle/>
          <a:p>
            <a:r>
              <a:rPr lang="en-ZA"/>
              <a:t>XDODE (PTY) LTD | October 2019</a:t>
            </a:r>
            <a:endParaRPr lang="en-US"/>
          </a:p>
        </p:txBody>
      </p:sp>
    </p:spTree>
    <p:extLst>
      <p:ext uri="{BB962C8B-B14F-4D97-AF65-F5344CB8AC3E}">
        <p14:creationId xmlns:p14="http://schemas.microsoft.com/office/powerpoint/2010/main" val="40591455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_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C6897A5-6613-1242-8250-417756D7AEF3}"/>
              </a:ext>
            </a:extLst>
          </p:cNvPr>
          <p:cNvSpPr>
            <a:spLocks noGrp="1"/>
          </p:cNvSpPr>
          <p:nvPr>
            <p:ph type="pic" sz="quarter" idx="28"/>
          </p:nvPr>
        </p:nvSpPr>
        <p:spPr>
          <a:xfrm>
            <a:off x="0" y="0"/>
            <a:ext cx="12192000" cy="6858000"/>
          </a:xfrm>
          <a:prstGeom prst="rect">
            <a:avLst/>
          </a:prstGeom>
          <a:solidFill>
            <a:schemeClr val="bg1">
              <a:lumMod val="50000"/>
            </a:schemeClr>
          </a:solidFill>
        </p:spPr>
        <p:txBody>
          <a:bodyPr/>
          <a:lstStyle/>
          <a:p>
            <a:endParaRPr lang="en-US"/>
          </a:p>
        </p:txBody>
      </p:sp>
      <p:sp>
        <p:nvSpPr>
          <p:cNvPr id="4" name="Text Placeholder 3">
            <a:extLst>
              <a:ext uri="{FF2B5EF4-FFF2-40B4-BE49-F238E27FC236}">
                <a16:creationId xmlns:a16="http://schemas.microsoft.com/office/drawing/2014/main" id="{C1655277-E6ED-3544-9DF3-DA89B2CDB09B}"/>
              </a:ext>
            </a:extLst>
          </p:cNvPr>
          <p:cNvSpPr>
            <a:spLocks noGrp="1"/>
          </p:cNvSpPr>
          <p:nvPr>
            <p:ph type="body" sz="quarter" idx="12"/>
          </p:nvPr>
        </p:nvSpPr>
        <p:spPr>
          <a:xfrm>
            <a:off x="1257300" y="2950028"/>
            <a:ext cx="9677400" cy="957944"/>
          </a:xfrm>
          <a:prstGeom prst="rect">
            <a:avLst/>
          </a:prstGeom>
        </p:spPr>
        <p:txBody>
          <a:bodyPr/>
          <a:lstStyle>
            <a:lvl1pPr marL="0" indent="0" algn="ctr">
              <a:lnSpc>
                <a:spcPct val="100000"/>
              </a:lnSpc>
              <a:buNone/>
              <a:defRPr sz="8000" b="1" i="0" spc="-150">
                <a:latin typeface="Poppins" panose="02000000000000000000" pitchFamily="2" charset="77"/>
                <a:cs typeface="Poppins" panose="02000000000000000000" pitchFamily="2" charset="77"/>
              </a:defRPr>
            </a:lvl1pPr>
          </a:lstStyle>
          <a:p>
            <a:pPr lvl="0"/>
            <a:r>
              <a:rPr lang="en-US"/>
              <a:t>Click to edit</a:t>
            </a:r>
          </a:p>
        </p:txBody>
      </p:sp>
      <p:sp>
        <p:nvSpPr>
          <p:cNvPr id="2" name="Footer Placeholder 1">
            <a:extLst>
              <a:ext uri="{FF2B5EF4-FFF2-40B4-BE49-F238E27FC236}">
                <a16:creationId xmlns:a16="http://schemas.microsoft.com/office/drawing/2014/main" id="{D1FD49A6-96EF-4E47-B2D6-406CE9808CA7}"/>
              </a:ext>
            </a:extLst>
          </p:cNvPr>
          <p:cNvSpPr>
            <a:spLocks noGrp="1"/>
          </p:cNvSpPr>
          <p:nvPr>
            <p:ph type="ftr" sz="quarter" idx="29"/>
          </p:nvPr>
        </p:nvSpPr>
        <p:spPr/>
        <p:txBody>
          <a:bodyPr/>
          <a:lstStyle/>
          <a:p>
            <a:r>
              <a:rPr lang="en-ZA"/>
              <a:t>XDODE (PTY) LTD | October 2019</a:t>
            </a:r>
            <a:endParaRPr lang="en-US"/>
          </a:p>
        </p:txBody>
      </p:sp>
    </p:spTree>
    <p:extLst>
      <p:ext uri="{BB962C8B-B14F-4D97-AF65-F5344CB8AC3E}">
        <p14:creationId xmlns:p14="http://schemas.microsoft.com/office/powerpoint/2010/main" val="6658733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_1">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C6897A5-6613-1242-8250-417756D7AEF3}"/>
              </a:ext>
            </a:extLst>
          </p:cNvPr>
          <p:cNvSpPr>
            <a:spLocks noGrp="1"/>
          </p:cNvSpPr>
          <p:nvPr>
            <p:ph type="pic" sz="quarter" idx="28"/>
          </p:nvPr>
        </p:nvSpPr>
        <p:spPr>
          <a:xfrm>
            <a:off x="3994237" y="0"/>
            <a:ext cx="2179791" cy="3021178"/>
          </a:xfrm>
          <a:prstGeom prst="rect">
            <a:avLst/>
          </a:prstGeom>
          <a:solidFill>
            <a:schemeClr val="bg1">
              <a:lumMod val="50000"/>
            </a:schemeClr>
          </a:solidFill>
        </p:spPr>
        <p:txBody>
          <a:bodyPr/>
          <a:lstStyle/>
          <a:p>
            <a:endParaRPr lang="en-US"/>
          </a:p>
        </p:txBody>
      </p:sp>
      <p:sp>
        <p:nvSpPr>
          <p:cNvPr id="4" name="Text Placeholder 3">
            <a:extLst>
              <a:ext uri="{FF2B5EF4-FFF2-40B4-BE49-F238E27FC236}">
                <a16:creationId xmlns:a16="http://schemas.microsoft.com/office/drawing/2014/main" id="{C1655277-E6ED-3544-9DF3-DA89B2CDB09B}"/>
              </a:ext>
            </a:extLst>
          </p:cNvPr>
          <p:cNvSpPr>
            <a:spLocks noGrp="1"/>
          </p:cNvSpPr>
          <p:nvPr>
            <p:ph type="body" sz="quarter" idx="12"/>
          </p:nvPr>
        </p:nvSpPr>
        <p:spPr>
          <a:xfrm>
            <a:off x="597141" y="2191513"/>
            <a:ext cx="2745905" cy="1284426"/>
          </a:xfrm>
          <a:prstGeom prst="rect">
            <a:avLst/>
          </a:prstGeom>
        </p:spPr>
        <p:txBody>
          <a:bodyPr/>
          <a:lstStyle>
            <a:lvl1pPr marL="0" indent="0" algn="l">
              <a:lnSpc>
                <a:spcPct val="100000"/>
              </a:lnSpc>
              <a:buNone/>
              <a:defRPr sz="4400" b="1" i="0" spc="-150">
                <a:latin typeface="Poppins" panose="02000000000000000000" pitchFamily="2" charset="77"/>
                <a:cs typeface="Poppins" panose="02000000000000000000" pitchFamily="2" charset="77"/>
              </a:defRPr>
            </a:lvl1pPr>
          </a:lstStyle>
          <a:p>
            <a:pPr lvl="0"/>
            <a:r>
              <a:rPr lang="en-US"/>
              <a:t>Click to edit</a:t>
            </a:r>
          </a:p>
        </p:txBody>
      </p:sp>
      <p:sp>
        <p:nvSpPr>
          <p:cNvPr id="8" name="Text Placeholder 5">
            <a:extLst>
              <a:ext uri="{FF2B5EF4-FFF2-40B4-BE49-F238E27FC236}">
                <a16:creationId xmlns:a16="http://schemas.microsoft.com/office/drawing/2014/main" id="{78030DA6-8C43-474F-8418-31F5AA719F8D}"/>
              </a:ext>
            </a:extLst>
          </p:cNvPr>
          <p:cNvSpPr>
            <a:spLocks noGrp="1"/>
          </p:cNvSpPr>
          <p:nvPr>
            <p:ph type="body" sz="quarter" idx="14"/>
          </p:nvPr>
        </p:nvSpPr>
        <p:spPr>
          <a:xfrm>
            <a:off x="597140" y="3569480"/>
            <a:ext cx="2745905" cy="1346199"/>
          </a:xfrm>
          <a:prstGeom prst="rect">
            <a:avLst/>
          </a:prstGeom>
        </p:spPr>
        <p:txBody>
          <a:bodyPr/>
          <a:lstStyle>
            <a:lvl1pPr marL="0" indent="0">
              <a:lnSpc>
                <a:spcPct val="150000"/>
              </a:lnSpc>
              <a:buNone/>
              <a:defRPr sz="12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a:t>
            </a:r>
          </a:p>
        </p:txBody>
      </p:sp>
      <p:sp>
        <p:nvSpPr>
          <p:cNvPr id="15" name="Text Placeholder 5">
            <a:extLst>
              <a:ext uri="{FF2B5EF4-FFF2-40B4-BE49-F238E27FC236}">
                <a16:creationId xmlns:a16="http://schemas.microsoft.com/office/drawing/2014/main" id="{01907160-964A-1644-921E-B0BA1A450935}"/>
              </a:ext>
            </a:extLst>
          </p:cNvPr>
          <p:cNvSpPr>
            <a:spLocks noGrp="1"/>
          </p:cNvSpPr>
          <p:nvPr>
            <p:ph type="body" sz="quarter" idx="18"/>
          </p:nvPr>
        </p:nvSpPr>
        <p:spPr>
          <a:xfrm>
            <a:off x="5609500" y="2499528"/>
            <a:ext cx="1997652" cy="216561"/>
          </a:xfrm>
          <a:prstGeom prst="rect">
            <a:avLst/>
          </a:prstGeom>
        </p:spPr>
        <p:txBody>
          <a:bodyPr/>
          <a:lstStyle>
            <a:lvl1pPr marL="0" indent="0">
              <a:lnSpc>
                <a:spcPct val="100000"/>
              </a:lnSpc>
              <a:buNone/>
              <a:defRPr sz="1200" b="0" i="1">
                <a:solidFill>
                  <a:schemeClr val="bg1">
                    <a:lumMod val="50000"/>
                  </a:schemeClr>
                </a:solidFill>
                <a:latin typeface="Poppins" panose="02000000000000000000" pitchFamily="2" charset="77"/>
                <a:ea typeface="Open Sans" panose="020B0606030504020204" pitchFamily="34" charset="0"/>
                <a:cs typeface="Poppins" panose="02000000000000000000" pitchFamily="2" charset="77"/>
              </a:defRPr>
            </a:lvl1pPr>
          </a:lstStyle>
          <a:p>
            <a:pPr lvl="0"/>
            <a:r>
              <a:rPr lang="en-US"/>
              <a:t>Click to edit</a:t>
            </a:r>
          </a:p>
        </p:txBody>
      </p:sp>
      <p:sp>
        <p:nvSpPr>
          <p:cNvPr id="21" name="Text Placeholder 5">
            <a:extLst>
              <a:ext uri="{FF2B5EF4-FFF2-40B4-BE49-F238E27FC236}">
                <a16:creationId xmlns:a16="http://schemas.microsoft.com/office/drawing/2014/main" id="{A7CA29FC-4E91-C14B-9723-D18F2F260D5F}"/>
              </a:ext>
            </a:extLst>
          </p:cNvPr>
          <p:cNvSpPr>
            <a:spLocks noGrp="1"/>
          </p:cNvSpPr>
          <p:nvPr>
            <p:ph type="body" sz="quarter" idx="23"/>
          </p:nvPr>
        </p:nvSpPr>
        <p:spPr>
          <a:xfrm>
            <a:off x="5609498" y="2215017"/>
            <a:ext cx="1997654" cy="255014"/>
          </a:xfrm>
          <a:prstGeom prst="rect">
            <a:avLst/>
          </a:prstGeom>
        </p:spPr>
        <p:txBody>
          <a:bodyPr/>
          <a:lstStyle>
            <a:lvl1pPr marL="0" indent="0">
              <a:lnSpc>
                <a:spcPct val="100000"/>
              </a:lnSpc>
              <a:buNone/>
              <a:defRPr sz="1400" b="0" i="0">
                <a:solidFill>
                  <a:schemeClr val="tx1"/>
                </a:solidFill>
                <a:latin typeface="Poppins" panose="02000000000000000000" pitchFamily="2" charset="77"/>
                <a:ea typeface="Open Sans" panose="020B0606030504020204" pitchFamily="34" charset="0"/>
                <a:cs typeface="Poppins" panose="02000000000000000000" pitchFamily="2" charset="77"/>
              </a:defRPr>
            </a:lvl1pPr>
          </a:lstStyle>
          <a:p>
            <a:pPr lvl="0"/>
            <a:r>
              <a:rPr lang="en-US"/>
              <a:t>Click to edit</a:t>
            </a:r>
          </a:p>
        </p:txBody>
      </p:sp>
      <p:sp>
        <p:nvSpPr>
          <p:cNvPr id="23" name="Picture Placeholder 4">
            <a:extLst>
              <a:ext uri="{FF2B5EF4-FFF2-40B4-BE49-F238E27FC236}">
                <a16:creationId xmlns:a16="http://schemas.microsoft.com/office/drawing/2014/main" id="{57C788BA-402C-DF49-9125-D0834E57B71F}"/>
              </a:ext>
            </a:extLst>
          </p:cNvPr>
          <p:cNvSpPr>
            <a:spLocks noGrp="1"/>
          </p:cNvSpPr>
          <p:nvPr>
            <p:ph type="pic" sz="quarter" idx="33"/>
          </p:nvPr>
        </p:nvSpPr>
        <p:spPr>
          <a:xfrm>
            <a:off x="8132517" y="0"/>
            <a:ext cx="2179791" cy="3021178"/>
          </a:xfrm>
          <a:prstGeom prst="rect">
            <a:avLst/>
          </a:prstGeom>
          <a:solidFill>
            <a:schemeClr val="bg1">
              <a:lumMod val="50000"/>
            </a:schemeClr>
          </a:solidFill>
        </p:spPr>
        <p:txBody>
          <a:bodyPr/>
          <a:lstStyle/>
          <a:p>
            <a:endParaRPr lang="en-US"/>
          </a:p>
        </p:txBody>
      </p:sp>
      <p:sp>
        <p:nvSpPr>
          <p:cNvPr id="27" name="Picture Placeholder 4">
            <a:extLst>
              <a:ext uri="{FF2B5EF4-FFF2-40B4-BE49-F238E27FC236}">
                <a16:creationId xmlns:a16="http://schemas.microsoft.com/office/drawing/2014/main" id="{693E367C-A9B6-0D4C-A8EE-FC6DEAD41EC5}"/>
              </a:ext>
            </a:extLst>
          </p:cNvPr>
          <p:cNvSpPr>
            <a:spLocks noGrp="1"/>
          </p:cNvSpPr>
          <p:nvPr>
            <p:ph type="pic" sz="quarter" idx="37"/>
          </p:nvPr>
        </p:nvSpPr>
        <p:spPr>
          <a:xfrm>
            <a:off x="3994237" y="3836822"/>
            <a:ext cx="2179791" cy="3021178"/>
          </a:xfrm>
          <a:prstGeom prst="rect">
            <a:avLst/>
          </a:prstGeom>
          <a:solidFill>
            <a:schemeClr val="bg1">
              <a:lumMod val="50000"/>
            </a:schemeClr>
          </a:solidFill>
        </p:spPr>
        <p:txBody>
          <a:bodyPr/>
          <a:lstStyle/>
          <a:p>
            <a:endParaRPr lang="en-US"/>
          </a:p>
        </p:txBody>
      </p:sp>
      <p:sp>
        <p:nvSpPr>
          <p:cNvPr id="31" name="Picture Placeholder 4">
            <a:extLst>
              <a:ext uri="{FF2B5EF4-FFF2-40B4-BE49-F238E27FC236}">
                <a16:creationId xmlns:a16="http://schemas.microsoft.com/office/drawing/2014/main" id="{D55A7EDB-C41A-7249-A258-C820BEEC67FD}"/>
              </a:ext>
            </a:extLst>
          </p:cNvPr>
          <p:cNvSpPr>
            <a:spLocks noGrp="1"/>
          </p:cNvSpPr>
          <p:nvPr>
            <p:ph type="pic" sz="quarter" idx="41"/>
          </p:nvPr>
        </p:nvSpPr>
        <p:spPr>
          <a:xfrm>
            <a:off x="8132517" y="3836822"/>
            <a:ext cx="2179791" cy="3021178"/>
          </a:xfrm>
          <a:prstGeom prst="rect">
            <a:avLst/>
          </a:prstGeom>
          <a:solidFill>
            <a:schemeClr val="bg1">
              <a:lumMod val="50000"/>
            </a:schemeClr>
          </a:solidFill>
        </p:spPr>
        <p:txBody>
          <a:bodyPr/>
          <a:lstStyle/>
          <a:p>
            <a:endParaRPr lang="en-US"/>
          </a:p>
        </p:txBody>
      </p:sp>
      <p:sp>
        <p:nvSpPr>
          <p:cNvPr id="38" name="Text Placeholder 5">
            <a:extLst>
              <a:ext uri="{FF2B5EF4-FFF2-40B4-BE49-F238E27FC236}">
                <a16:creationId xmlns:a16="http://schemas.microsoft.com/office/drawing/2014/main" id="{AFF2703A-A663-BC40-A001-82AE56A5CE80}"/>
              </a:ext>
            </a:extLst>
          </p:cNvPr>
          <p:cNvSpPr>
            <a:spLocks noGrp="1"/>
          </p:cNvSpPr>
          <p:nvPr>
            <p:ph type="body" sz="quarter" idx="45"/>
          </p:nvPr>
        </p:nvSpPr>
        <p:spPr>
          <a:xfrm>
            <a:off x="9747780" y="2499528"/>
            <a:ext cx="1997652" cy="216561"/>
          </a:xfrm>
          <a:prstGeom prst="rect">
            <a:avLst/>
          </a:prstGeom>
        </p:spPr>
        <p:txBody>
          <a:bodyPr/>
          <a:lstStyle>
            <a:lvl1pPr marL="0" indent="0">
              <a:lnSpc>
                <a:spcPct val="100000"/>
              </a:lnSpc>
              <a:buNone/>
              <a:defRPr sz="1200" b="0" i="1">
                <a:solidFill>
                  <a:schemeClr val="bg1">
                    <a:lumMod val="50000"/>
                  </a:schemeClr>
                </a:solidFill>
                <a:latin typeface="Poppins" panose="02000000000000000000" pitchFamily="2" charset="77"/>
                <a:ea typeface="Open Sans" panose="020B0606030504020204" pitchFamily="34" charset="0"/>
                <a:cs typeface="Poppins" panose="02000000000000000000" pitchFamily="2" charset="77"/>
              </a:defRPr>
            </a:lvl1pPr>
          </a:lstStyle>
          <a:p>
            <a:pPr lvl="0"/>
            <a:r>
              <a:rPr lang="en-US"/>
              <a:t>Click to edit</a:t>
            </a:r>
          </a:p>
        </p:txBody>
      </p:sp>
      <p:sp>
        <p:nvSpPr>
          <p:cNvPr id="39" name="Text Placeholder 5">
            <a:extLst>
              <a:ext uri="{FF2B5EF4-FFF2-40B4-BE49-F238E27FC236}">
                <a16:creationId xmlns:a16="http://schemas.microsoft.com/office/drawing/2014/main" id="{8DD7D00F-1151-4149-A0CB-91134C266BAA}"/>
              </a:ext>
            </a:extLst>
          </p:cNvPr>
          <p:cNvSpPr>
            <a:spLocks noGrp="1"/>
          </p:cNvSpPr>
          <p:nvPr>
            <p:ph type="body" sz="quarter" idx="46"/>
          </p:nvPr>
        </p:nvSpPr>
        <p:spPr>
          <a:xfrm>
            <a:off x="9747778" y="2215017"/>
            <a:ext cx="1997654" cy="255014"/>
          </a:xfrm>
          <a:prstGeom prst="rect">
            <a:avLst/>
          </a:prstGeom>
        </p:spPr>
        <p:txBody>
          <a:bodyPr/>
          <a:lstStyle>
            <a:lvl1pPr marL="0" indent="0">
              <a:lnSpc>
                <a:spcPct val="100000"/>
              </a:lnSpc>
              <a:buNone/>
              <a:defRPr sz="1400" b="0" i="0">
                <a:solidFill>
                  <a:schemeClr val="tx1"/>
                </a:solidFill>
                <a:latin typeface="Poppins" panose="02000000000000000000" pitchFamily="2" charset="77"/>
                <a:ea typeface="Open Sans" panose="020B0606030504020204" pitchFamily="34" charset="0"/>
                <a:cs typeface="Poppins" panose="02000000000000000000" pitchFamily="2" charset="77"/>
              </a:defRPr>
            </a:lvl1pPr>
          </a:lstStyle>
          <a:p>
            <a:pPr lvl="0"/>
            <a:r>
              <a:rPr lang="en-US"/>
              <a:t>Click to edit</a:t>
            </a:r>
          </a:p>
        </p:txBody>
      </p:sp>
      <p:sp>
        <p:nvSpPr>
          <p:cNvPr id="41" name="Text Placeholder 5">
            <a:extLst>
              <a:ext uri="{FF2B5EF4-FFF2-40B4-BE49-F238E27FC236}">
                <a16:creationId xmlns:a16="http://schemas.microsoft.com/office/drawing/2014/main" id="{74FF90B2-B1DF-3441-92FA-BFD158D99767}"/>
              </a:ext>
            </a:extLst>
          </p:cNvPr>
          <p:cNvSpPr>
            <a:spLocks noGrp="1"/>
          </p:cNvSpPr>
          <p:nvPr>
            <p:ph type="body" sz="quarter" idx="48"/>
          </p:nvPr>
        </p:nvSpPr>
        <p:spPr>
          <a:xfrm>
            <a:off x="5609498" y="6353843"/>
            <a:ext cx="1997652" cy="216561"/>
          </a:xfrm>
          <a:prstGeom prst="rect">
            <a:avLst/>
          </a:prstGeom>
        </p:spPr>
        <p:txBody>
          <a:bodyPr/>
          <a:lstStyle>
            <a:lvl1pPr marL="0" indent="0">
              <a:lnSpc>
                <a:spcPct val="100000"/>
              </a:lnSpc>
              <a:buNone/>
              <a:defRPr sz="1200" b="0" i="1">
                <a:solidFill>
                  <a:schemeClr val="bg1">
                    <a:lumMod val="50000"/>
                  </a:schemeClr>
                </a:solidFill>
                <a:latin typeface="Poppins" panose="02000000000000000000" pitchFamily="2" charset="77"/>
                <a:ea typeface="Open Sans" panose="020B0606030504020204" pitchFamily="34" charset="0"/>
                <a:cs typeface="Poppins" panose="02000000000000000000" pitchFamily="2" charset="77"/>
              </a:defRPr>
            </a:lvl1pPr>
          </a:lstStyle>
          <a:p>
            <a:pPr lvl="0"/>
            <a:r>
              <a:rPr lang="en-US"/>
              <a:t>Click to edit</a:t>
            </a:r>
          </a:p>
        </p:txBody>
      </p:sp>
      <p:sp>
        <p:nvSpPr>
          <p:cNvPr id="42" name="Text Placeholder 5">
            <a:extLst>
              <a:ext uri="{FF2B5EF4-FFF2-40B4-BE49-F238E27FC236}">
                <a16:creationId xmlns:a16="http://schemas.microsoft.com/office/drawing/2014/main" id="{6C32DBF6-A21D-D547-846E-03E26DC3A450}"/>
              </a:ext>
            </a:extLst>
          </p:cNvPr>
          <p:cNvSpPr>
            <a:spLocks noGrp="1"/>
          </p:cNvSpPr>
          <p:nvPr>
            <p:ph type="body" sz="quarter" idx="49"/>
          </p:nvPr>
        </p:nvSpPr>
        <p:spPr>
          <a:xfrm>
            <a:off x="5609496" y="6069332"/>
            <a:ext cx="1997654" cy="255014"/>
          </a:xfrm>
          <a:prstGeom prst="rect">
            <a:avLst/>
          </a:prstGeom>
        </p:spPr>
        <p:txBody>
          <a:bodyPr/>
          <a:lstStyle>
            <a:lvl1pPr marL="0" indent="0">
              <a:lnSpc>
                <a:spcPct val="100000"/>
              </a:lnSpc>
              <a:buNone/>
              <a:defRPr sz="1400" b="0" i="0">
                <a:solidFill>
                  <a:schemeClr val="tx1"/>
                </a:solidFill>
                <a:latin typeface="Poppins" panose="02000000000000000000" pitchFamily="2" charset="77"/>
                <a:ea typeface="Open Sans" panose="020B0606030504020204" pitchFamily="34" charset="0"/>
                <a:cs typeface="Poppins" panose="02000000000000000000" pitchFamily="2" charset="77"/>
              </a:defRPr>
            </a:lvl1pPr>
          </a:lstStyle>
          <a:p>
            <a:pPr lvl="0"/>
            <a:r>
              <a:rPr lang="en-US"/>
              <a:t>Click to edit</a:t>
            </a:r>
          </a:p>
        </p:txBody>
      </p:sp>
      <p:sp>
        <p:nvSpPr>
          <p:cNvPr id="45" name="Text Placeholder 5">
            <a:extLst>
              <a:ext uri="{FF2B5EF4-FFF2-40B4-BE49-F238E27FC236}">
                <a16:creationId xmlns:a16="http://schemas.microsoft.com/office/drawing/2014/main" id="{E1CA115B-7DE9-CC4C-83D2-EE11CD00CA99}"/>
              </a:ext>
            </a:extLst>
          </p:cNvPr>
          <p:cNvSpPr>
            <a:spLocks noGrp="1"/>
          </p:cNvSpPr>
          <p:nvPr>
            <p:ph type="body" sz="quarter" idx="51"/>
          </p:nvPr>
        </p:nvSpPr>
        <p:spPr>
          <a:xfrm>
            <a:off x="9747778" y="6353843"/>
            <a:ext cx="1997652" cy="216561"/>
          </a:xfrm>
          <a:prstGeom prst="rect">
            <a:avLst/>
          </a:prstGeom>
        </p:spPr>
        <p:txBody>
          <a:bodyPr/>
          <a:lstStyle>
            <a:lvl1pPr marL="0" indent="0">
              <a:lnSpc>
                <a:spcPct val="100000"/>
              </a:lnSpc>
              <a:buNone/>
              <a:defRPr sz="1200" b="0" i="1">
                <a:solidFill>
                  <a:schemeClr val="bg1">
                    <a:lumMod val="50000"/>
                  </a:schemeClr>
                </a:solidFill>
                <a:latin typeface="Poppins" panose="02000000000000000000" pitchFamily="2" charset="77"/>
                <a:ea typeface="Open Sans" panose="020B0606030504020204" pitchFamily="34" charset="0"/>
                <a:cs typeface="Poppins" panose="02000000000000000000" pitchFamily="2" charset="77"/>
              </a:defRPr>
            </a:lvl1pPr>
          </a:lstStyle>
          <a:p>
            <a:pPr lvl="0"/>
            <a:r>
              <a:rPr lang="en-US"/>
              <a:t>Click to edit</a:t>
            </a:r>
          </a:p>
        </p:txBody>
      </p:sp>
      <p:sp>
        <p:nvSpPr>
          <p:cNvPr id="46" name="Text Placeholder 5">
            <a:extLst>
              <a:ext uri="{FF2B5EF4-FFF2-40B4-BE49-F238E27FC236}">
                <a16:creationId xmlns:a16="http://schemas.microsoft.com/office/drawing/2014/main" id="{4E3874BD-7CED-BB40-9CE5-B68E15FEA8B6}"/>
              </a:ext>
            </a:extLst>
          </p:cNvPr>
          <p:cNvSpPr>
            <a:spLocks noGrp="1"/>
          </p:cNvSpPr>
          <p:nvPr>
            <p:ph type="body" sz="quarter" idx="52"/>
          </p:nvPr>
        </p:nvSpPr>
        <p:spPr>
          <a:xfrm>
            <a:off x="9747776" y="6069332"/>
            <a:ext cx="1997654" cy="255014"/>
          </a:xfrm>
          <a:prstGeom prst="rect">
            <a:avLst/>
          </a:prstGeom>
        </p:spPr>
        <p:txBody>
          <a:bodyPr/>
          <a:lstStyle>
            <a:lvl1pPr marL="0" indent="0">
              <a:lnSpc>
                <a:spcPct val="100000"/>
              </a:lnSpc>
              <a:buNone/>
              <a:defRPr sz="1400" b="0" i="0">
                <a:solidFill>
                  <a:schemeClr val="tx1"/>
                </a:solidFill>
                <a:latin typeface="Poppins" panose="02000000000000000000" pitchFamily="2" charset="77"/>
                <a:ea typeface="Open Sans" panose="020B0606030504020204" pitchFamily="34" charset="0"/>
                <a:cs typeface="Poppins" panose="02000000000000000000" pitchFamily="2" charset="77"/>
              </a:defRPr>
            </a:lvl1pPr>
          </a:lstStyle>
          <a:p>
            <a:pPr lvl="0"/>
            <a:r>
              <a:rPr lang="en-US"/>
              <a:t>Click to edit</a:t>
            </a:r>
          </a:p>
        </p:txBody>
      </p:sp>
      <p:sp>
        <p:nvSpPr>
          <p:cNvPr id="2" name="Footer Placeholder 1">
            <a:extLst>
              <a:ext uri="{FF2B5EF4-FFF2-40B4-BE49-F238E27FC236}">
                <a16:creationId xmlns:a16="http://schemas.microsoft.com/office/drawing/2014/main" id="{06E94EEC-4268-A646-8292-5560C85C98A8}"/>
              </a:ext>
            </a:extLst>
          </p:cNvPr>
          <p:cNvSpPr>
            <a:spLocks noGrp="1"/>
          </p:cNvSpPr>
          <p:nvPr>
            <p:ph type="ftr" sz="quarter" idx="53"/>
          </p:nvPr>
        </p:nvSpPr>
        <p:spPr/>
        <p:txBody>
          <a:bodyPr/>
          <a:lstStyle/>
          <a:p>
            <a:r>
              <a:rPr lang="en-ZA"/>
              <a:t>XDODE (PTY) LTD | October 2019</a:t>
            </a:r>
            <a:endParaRPr lang="en-US"/>
          </a:p>
        </p:txBody>
      </p:sp>
    </p:spTree>
    <p:extLst>
      <p:ext uri="{BB962C8B-B14F-4D97-AF65-F5344CB8AC3E}">
        <p14:creationId xmlns:p14="http://schemas.microsoft.com/office/powerpoint/2010/main" val="9096221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_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1655277-E6ED-3544-9DF3-DA89B2CDB09B}"/>
              </a:ext>
            </a:extLst>
          </p:cNvPr>
          <p:cNvSpPr>
            <a:spLocks noGrp="1"/>
          </p:cNvSpPr>
          <p:nvPr>
            <p:ph type="body" sz="quarter" idx="12"/>
          </p:nvPr>
        </p:nvSpPr>
        <p:spPr>
          <a:xfrm>
            <a:off x="3478161" y="737419"/>
            <a:ext cx="5235677" cy="635936"/>
          </a:xfrm>
          <a:prstGeom prst="rect">
            <a:avLst/>
          </a:prstGeom>
        </p:spPr>
        <p:txBody>
          <a:bodyPr/>
          <a:lstStyle>
            <a:lvl1pPr marL="0" indent="0" algn="ctr">
              <a:lnSpc>
                <a:spcPct val="100000"/>
              </a:lnSpc>
              <a:buNone/>
              <a:defRPr sz="4400" b="1" i="0" spc="-150">
                <a:latin typeface="Poppins" panose="02000000000000000000" pitchFamily="2" charset="77"/>
                <a:cs typeface="Poppins" panose="02000000000000000000" pitchFamily="2" charset="77"/>
              </a:defRPr>
            </a:lvl1pPr>
          </a:lstStyle>
          <a:p>
            <a:pPr lvl="0"/>
            <a:r>
              <a:rPr lang="en-US"/>
              <a:t>Click to edit</a:t>
            </a:r>
          </a:p>
        </p:txBody>
      </p:sp>
      <p:sp>
        <p:nvSpPr>
          <p:cNvPr id="8" name="Text Placeholder 5">
            <a:extLst>
              <a:ext uri="{FF2B5EF4-FFF2-40B4-BE49-F238E27FC236}">
                <a16:creationId xmlns:a16="http://schemas.microsoft.com/office/drawing/2014/main" id="{78030DA6-8C43-474F-8418-31F5AA719F8D}"/>
              </a:ext>
            </a:extLst>
          </p:cNvPr>
          <p:cNvSpPr>
            <a:spLocks noGrp="1"/>
          </p:cNvSpPr>
          <p:nvPr>
            <p:ph type="body" sz="quarter" idx="14"/>
          </p:nvPr>
        </p:nvSpPr>
        <p:spPr>
          <a:xfrm>
            <a:off x="3478161" y="1468110"/>
            <a:ext cx="5235678" cy="810800"/>
          </a:xfrm>
          <a:prstGeom prst="rect">
            <a:avLst/>
          </a:prstGeom>
        </p:spPr>
        <p:txBody>
          <a:bodyPr/>
          <a:lstStyle>
            <a:lvl1pPr marL="0" indent="0" algn="ctr">
              <a:lnSpc>
                <a:spcPct val="150000"/>
              </a:lnSpc>
              <a:buNone/>
              <a:defRPr sz="12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a:t>
            </a:r>
          </a:p>
        </p:txBody>
      </p:sp>
      <p:sp>
        <p:nvSpPr>
          <p:cNvPr id="15" name="Text Placeholder 5">
            <a:extLst>
              <a:ext uri="{FF2B5EF4-FFF2-40B4-BE49-F238E27FC236}">
                <a16:creationId xmlns:a16="http://schemas.microsoft.com/office/drawing/2014/main" id="{01907160-964A-1644-921E-B0BA1A450935}"/>
              </a:ext>
            </a:extLst>
          </p:cNvPr>
          <p:cNvSpPr>
            <a:spLocks noGrp="1"/>
          </p:cNvSpPr>
          <p:nvPr>
            <p:ph type="body" sz="quarter" idx="18"/>
          </p:nvPr>
        </p:nvSpPr>
        <p:spPr>
          <a:xfrm>
            <a:off x="867556" y="5434457"/>
            <a:ext cx="2286572" cy="216561"/>
          </a:xfrm>
          <a:prstGeom prst="rect">
            <a:avLst/>
          </a:prstGeom>
        </p:spPr>
        <p:txBody>
          <a:bodyPr/>
          <a:lstStyle>
            <a:lvl1pPr marL="0" indent="0" algn="ctr">
              <a:lnSpc>
                <a:spcPct val="100000"/>
              </a:lnSpc>
              <a:buNone/>
              <a:defRPr sz="1200" b="0" i="1">
                <a:solidFill>
                  <a:schemeClr val="bg1">
                    <a:lumMod val="50000"/>
                  </a:schemeClr>
                </a:solidFill>
                <a:latin typeface="Poppins" panose="02000000000000000000" pitchFamily="2" charset="77"/>
                <a:ea typeface="Open Sans" panose="020B0606030504020204" pitchFamily="34" charset="0"/>
                <a:cs typeface="Poppins" panose="02000000000000000000" pitchFamily="2" charset="77"/>
              </a:defRPr>
            </a:lvl1pPr>
          </a:lstStyle>
          <a:p>
            <a:pPr lvl="0"/>
            <a:r>
              <a:rPr lang="en-US"/>
              <a:t>Click to edit</a:t>
            </a:r>
          </a:p>
        </p:txBody>
      </p:sp>
      <p:sp>
        <p:nvSpPr>
          <p:cNvPr id="21" name="Text Placeholder 5">
            <a:extLst>
              <a:ext uri="{FF2B5EF4-FFF2-40B4-BE49-F238E27FC236}">
                <a16:creationId xmlns:a16="http://schemas.microsoft.com/office/drawing/2014/main" id="{A7CA29FC-4E91-C14B-9723-D18F2F260D5F}"/>
              </a:ext>
            </a:extLst>
          </p:cNvPr>
          <p:cNvSpPr>
            <a:spLocks noGrp="1"/>
          </p:cNvSpPr>
          <p:nvPr>
            <p:ph type="body" sz="quarter" idx="23"/>
          </p:nvPr>
        </p:nvSpPr>
        <p:spPr>
          <a:xfrm>
            <a:off x="867554" y="5149946"/>
            <a:ext cx="2286574" cy="255014"/>
          </a:xfrm>
          <a:prstGeom prst="rect">
            <a:avLst/>
          </a:prstGeom>
        </p:spPr>
        <p:txBody>
          <a:bodyPr/>
          <a:lstStyle>
            <a:lvl1pPr marL="0" indent="0" algn="ctr">
              <a:lnSpc>
                <a:spcPct val="100000"/>
              </a:lnSpc>
              <a:buNone/>
              <a:defRPr sz="1400" b="0" i="0">
                <a:solidFill>
                  <a:schemeClr val="tx1"/>
                </a:solidFill>
                <a:latin typeface="Poppins" panose="02000000000000000000" pitchFamily="2" charset="77"/>
                <a:ea typeface="Open Sans" panose="020B0606030504020204" pitchFamily="34" charset="0"/>
                <a:cs typeface="Poppins" panose="02000000000000000000" pitchFamily="2" charset="77"/>
              </a:defRPr>
            </a:lvl1pPr>
          </a:lstStyle>
          <a:p>
            <a:pPr lvl="0"/>
            <a:r>
              <a:rPr lang="en-US"/>
              <a:t>Click to edit</a:t>
            </a:r>
          </a:p>
        </p:txBody>
      </p:sp>
      <p:sp>
        <p:nvSpPr>
          <p:cNvPr id="3" name="Picture Placeholder 2">
            <a:extLst>
              <a:ext uri="{FF2B5EF4-FFF2-40B4-BE49-F238E27FC236}">
                <a16:creationId xmlns:a16="http://schemas.microsoft.com/office/drawing/2014/main" id="{EF106ACC-C098-7A43-8A3B-FE7748A28618}"/>
              </a:ext>
            </a:extLst>
          </p:cNvPr>
          <p:cNvSpPr>
            <a:spLocks noGrp="1"/>
          </p:cNvSpPr>
          <p:nvPr>
            <p:ph type="pic" sz="quarter" idx="53"/>
          </p:nvPr>
        </p:nvSpPr>
        <p:spPr>
          <a:xfrm>
            <a:off x="1015479" y="2969711"/>
            <a:ext cx="1990725" cy="1990725"/>
          </a:xfrm>
          <a:prstGeom prst="ellipse">
            <a:avLst/>
          </a:prstGeom>
          <a:solidFill>
            <a:schemeClr val="bg1">
              <a:lumMod val="95000"/>
            </a:schemeClr>
          </a:solidFill>
          <a:ln w="25400">
            <a:solidFill>
              <a:schemeClr val="bg1">
                <a:lumMod val="50000"/>
              </a:schemeClr>
            </a:solidFill>
          </a:ln>
        </p:spPr>
        <p:txBody>
          <a:bodyPr/>
          <a:lstStyle/>
          <a:p>
            <a:endParaRPr lang="en-US"/>
          </a:p>
        </p:txBody>
      </p:sp>
      <p:sp>
        <p:nvSpPr>
          <p:cNvPr id="18" name="Picture Placeholder 2">
            <a:extLst>
              <a:ext uri="{FF2B5EF4-FFF2-40B4-BE49-F238E27FC236}">
                <a16:creationId xmlns:a16="http://schemas.microsoft.com/office/drawing/2014/main" id="{E3A777AD-41D2-5E49-9EF3-5CA5849340C1}"/>
              </a:ext>
            </a:extLst>
          </p:cNvPr>
          <p:cNvSpPr>
            <a:spLocks noGrp="1"/>
          </p:cNvSpPr>
          <p:nvPr>
            <p:ph type="pic" sz="quarter" idx="54"/>
          </p:nvPr>
        </p:nvSpPr>
        <p:spPr>
          <a:xfrm>
            <a:off x="3740847" y="2969711"/>
            <a:ext cx="1990725" cy="1990725"/>
          </a:xfrm>
          <a:prstGeom prst="ellipse">
            <a:avLst/>
          </a:prstGeom>
          <a:solidFill>
            <a:schemeClr val="bg1">
              <a:lumMod val="95000"/>
            </a:schemeClr>
          </a:solidFill>
          <a:ln w="25400">
            <a:solidFill>
              <a:schemeClr val="bg1">
                <a:lumMod val="50000"/>
              </a:schemeClr>
            </a:solidFill>
          </a:ln>
        </p:spPr>
        <p:txBody>
          <a:bodyPr/>
          <a:lstStyle/>
          <a:p>
            <a:endParaRPr lang="en-US"/>
          </a:p>
        </p:txBody>
      </p:sp>
      <p:sp>
        <p:nvSpPr>
          <p:cNvPr id="19" name="Text Placeholder 5">
            <a:extLst>
              <a:ext uri="{FF2B5EF4-FFF2-40B4-BE49-F238E27FC236}">
                <a16:creationId xmlns:a16="http://schemas.microsoft.com/office/drawing/2014/main" id="{8C3A9FE2-98B5-1E4B-87A1-E62C028B52E9}"/>
              </a:ext>
            </a:extLst>
          </p:cNvPr>
          <p:cNvSpPr>
            <a:spLocks noGrp="1"/>
          </p:cNvSpPr>
          <p:nvPr>
            <p:ph type="body" sz="quarter" idx="55"/>
          </p:nvPr>
        </p:nvSpPr>
        <p:spPr>
          <a:xfrm>
            <a:off x="3592924" y="5434457"/>
            <a:ext cx="2286572" cy="216561"/>
          </a:xfrm>
          <a:prstGeom prst="rect">
            <a:avLst/>
          </a:prstGeom>
        </p:spPr>
        <p:txBody>
          <a:bodyPr/>
          <a:lstStyle>
            <a:lvl1pPr marL="0" indent="0" algn="ctr">
              <a:lnSpc>
                <a:spcPct val="100000"/>
              </a:lnSpc>
              <a:buNone/>
              <a:defRPr sz="1200" b="0" i="1">
                <a:solidFill>
                  <a:schemeClr val="bg1">
                    <a:lumMod val="50000"/>
                  </a:schemeClr>
                </a:solidFill>
                <a:latin typeface="Poppins" panose="02000000000000000000" pitchFamily="2" charset="77"/>
                <a:ea typeface="Open Sans" panose="020B0606030504020204" pitchFamily="34" charset="0"/>
                <a:cs typeface="Poppins" panose="02000000000000000000" pitchFamily="2" charset="77"/>
              </a:defRPr>
            </a:lvl1pPr>
          </a:lstStyle>
          <a:p>
            <a:pPr lvl="0"/>
            <a:r>
              <a:rPr lang="en-US"/>
              <a:t>Click to edit</a:t>
            </a:r>
          </a:p>
        </p:txBody>
      </p:sp>
      <p:sp>
        <p:nvSpPr>
          <p:cNvPr id="20" name="Text Placeholder 5">
            <a:extLst>
              <a:ext uri="{FF2B5EF4-FFF2-40B4-BE49-F238E27FC236}">
                <a16:creationId xmlns:a16="http://schemas.microsoft.com/office/drawing/2014/main" id="{699ABE28-FD53-D04A-A527-2378B3940D4F}"/>
              </a:ext>
            </a:extLst>
          </p:cNvPr>
          <p:cNvSpPr>
            <a:spLocks noGrp="1"/>
          </p:cNvSpPr>
          <p:nvPr>
            <p:ph type="body" sz="quarter" idx="56"/>
          </p:nvPr>
        </p:nvSpPr>
        <p:spPr>
          <a:xfrm>
            <a:off x="3592922" y="5149946"/>
            <a:ext cx="2286574" cy="255014"/>
          </a:xfrm>
          <a:prstGeom prst="rect">
            <a:avLst/>
          </a:prstGeom>
        </p:spPr>
        <p:txBody>
          <a:bodyPr/>
          <a:lstStyle>
            <a:lvl1pPr marL="0" indent="0" algn="ctr">
              <a:lnSpc>
                <a:spcPct val="100000"/>
              </a:lnSpc>
              <a:buNone/>
              <a:defRPr sz="1400" b="0" i="0">
                <a:solidFill>
                  <a:schemeClr val="tx1"/>
                </a:solidFill>
                <a:latin typeface="Poppins" panose="02000000000000000000" pitchFamily="2" charset="77"/>
                <a:ea typeface="Open Sans" panose="020B0606030504020204" pitchFamily="34" charset="0"/>
                <a:cs typeface="Poppins" panose="02000000000000000000" pitchFamily="2" charset="77"/>
              </a:defRPr>
            </a:lvl1pPr>
          </a:lstStyle>
          <a:p>
            <a:pPr lvl="0"/>
            <a:r>
              <a:rPr lang="en-US"/>
              <a:t>Click to edit</a:t>
            </a:r>
          </a:p>
        </p:txBody>
      </p:sp>
      <p:sp>
        <p:nvSpPr>
          <p:cNvPr id="24" name="Picture Placeholder 2">
            <a:extLst>
              <a:ext uri="{FF2B5EF4-FFF2-40B4-BE49-F238E27FC236}">
                <a16:creationId xmlns:a16="http://schemas.microsoft.com/office/drawing/2014/main" id="{58935015-44BB-2441-90DC-C2E732893491}"/>
              </a:ext>
            </a:extLst>
          </p:cNvPr>
          <p:cNvSpPr>
            <a:spLocks noGrp="1"/>
          </p:cNvSpPr>
          <p:nvPr>
            <p:ph type="pic" sz="quarter" idx="57"/>
          </p:nvPr>
        </p:nvSpPr>
        <p:spPr>
          <a:xfrm>
            <a:off x="6466215" y="2969711"/>
            <a:ext cx="1990725" cy="1990725"/>
          </a:xfrm>
          <a:prstGeom prst="ellipse">
            <a:avLst/>
          </a:prstGeom>
          <a:solidFill>
            <a:schemeClr val="bg1">
              <a:lumMod val="95000"/>
            </a:schemeClr>
          </a:solidFill>
          <a:ln w="25400">
            <a:solidFill>
              <a:schemeClr val="bg1">
                <a:lumMod val="50000"/>
              </a:schemeClr>
            </a:solidFill>
          </a:ln>
        </p:spPr>
        <p:txBody>
          <a:bodyPr/>
          <a:lstStyle/>
          <a:p>
            <a:endParaRPr lang="en-US"/>
          </a:p>
        </p:txBody>
      </p:sp>
      <p:sp>
        <p:nvSpPr>
          <p:cNvPr id="25" name="Text Placeholder 5">
            <a:extLst>
              <a:ext uri="{FF2B5EF4-FFF2-40B4-BE49-F238E27FC236}">
                <a16:creationId xmlns:a16="http://schemas.microsoft.com/office/drawing/2014/main" id="{84569264-AFA6-7449-8793-D1A090BFAD6D}"/>
              </a:ext>
            </a:extLst>
          </p:cNvPr>
          <p:cNvSpPr>
            <a:spLocks noGrp="1"/>
          </p:cNvSpPr>
          <p:nvPr>
            <p:ph type="body" sz="quarter" idx="58"/>
          </p:nvPr>
        </p:nvSpPr>
        <p:spPr>
          <a:xfrm>
            <a:off x="6318292" y="5434457"/>
            <a:ext cx="2286572" cy="216561"/>
          </a:xfrm>
          <a:prstGeom prst="rect">
            <a:avLst/>
          </a:prstGeom>
        </p:spPr>
        <p:txBody>
          <a:bodyPr/>
          <a:lstStyle>
            <a:lvl1pPr marL="0" indent="0" algn="ctr">
              <a:lnSpc>
                <a:spcPct val="100000"/>
              </a:lnSpc>
              <a:buNone/>
              <a:defRPr sz="1200" b="0" i="1">
                <a:solidFill>
                  <a:schemeClr val="bg1">
                    <a:lumMod val="50000"/>
                  </a:schemeClr>
                </a:solidFill>
                <a:latin typeface="Poppins" panose="02000000000000000000" pitchFamily="2" charset="77"/>
                <a:ea typeface="Open Sans" panose="020B0606030504020204" pitchFamily="34" charset="0"/>
                <a:cs typeface="Poppins" panose="02000000000000000000" pitchFamily="2" charset="77"/>
              </a:defRPr>
            </a:lvl1pPr>
          </a:lstStyle>
          <a:p>
            <a:pPr lvl="0"/>
            <a:r>
              <a:rPr lang="en-US"/>
              <a:t>Click to edit</a:t>
            </a:r>
          </a:p>
        </p:txBody>
      </p:sp>
      <p:sp>
        <p:nvSpPr>
          <p:cNvPr id="26" name="Text Placeholder 5">
            <a:extLst>
              <a:ext uri="{FF2B5EF4-FFF2-40B4-BE49-F238E27FC236}">
                <a16:creationId xmlns:a16="http://schemas.microsoft.com/office/drawing/2014/main" id="{44E39E46-F828-944F-A38B-92C4D65774CB}"/>
              </a:ext>
            </a:extLst>
          </p:cNvPr>
          <p:cNvSpPr>
            <a:spLocks noGrp="1"/>
          </p:cNvSpPr>
          <p:nvPr>
            <p:ph type="body" sz="quarter" idx="59"/>
          </p:nvPr>
        </p:nvSpPr>
        <p:spPr>
          <a:xfrm>
            <a:off x="6318290" y="5149946"/>
            <a:ext cx="2286574" cy="255014"/>
          </a:xfrm>
          <a:prstGeom prst="rect">
            <a:avLst/>
          </a:prstGeom>
        </p:spPr>
        <p:txBody>
          <a:bodyPr/>
          <a:lstStyle>
            <a:lvl1pPr marL="0" indent="0" algn="ctr">
              <a:lnSpc>
                <a:spcPct val="100000"/>
              </a:lnSpc>
              <a:buNone/>
              <a:defRPr sz="1400" b="0" i="0">
                <a:solidFill>
                  <a:schemeClr val="tx1"/>
                </a:solidFill>
                <a:latin typeface="Poppins" panose="02000000000000000000" pitchFamily="2" charset="77"/>
                <a:ea typeface="Open Sans" panose="020B0606030504020204" pitchFamily="34" charset="0"/>
                <a:cs typeface="Poppins" panose="02000000000000000000" pitchFamily="2" charset="77"/>
              </a:defRPr>
            </a:lvl1pPr>
          </a:lstStyle>
          <a:p>
            <a:pPr lvl="0"/>
            <a:r>
              <a:rPr lang="en-US"/>
              <a:t>Click to edit</a:t>
            </a:r>
          </a:p>
        </p:txBody>
      </p:sp>
      <p:sp>
        <p:nvSpPr>
          <p:cNvPr id="28" name="Picture Placeholder 2">
            <a:extLst>
              <a:ext uri="{FF2B5EF4-FFF2-40B4-BE49-F238E27FC236}">
                <a16:creationId xmlns:a16="http://schemas.microsoft.com/office/drawing/2014/main" id="{674EBE3D-F452-7C4C-A318-025BC2E77EA7}"/>
              </a:ext>
            </a:extLst>
          </p:cNvPr>
          <p:cNvSpPr>
            <a:spLocks noGrp="1"/>
          </p:cNvSpPr>
          <p:nvPr>
            <p:ph type="pic" sz="quarter" idx="60"/>
          </p:nvPr>
        </p:nvSpPr>
        <p:spPr>
          <a:xfrm>
            <a:off x="9191583" y="2969711"/>
            <a:ext cx="1990725" cy="1990725"/>
          </a:xfrm>
          <a:prstGeom prst="ellipse">
            <a:avLst/>
          </a:prstGeom>
          <a:solidFill>
            <a:schemeClr val="bg1">
              <a:lumMod val="95000"/>
            </a:schemeClr>
          </a:solidFill>
          <a:ln w="25400">
            <a:solidFill>
              <a:schemeClr val="bg1">
                <a:lumMod val="50000"/>
              </a:schemeClr>
            </a:solidFill>
          </a:ln>
        </p:spPr>
        <p:txBody>
          <a:bodyPr/>
          <a:lstStyle/>
          <a:p>
            <a:endParaRPr lang="en-US"/>
          </a:p>
        </p:txBody>
      </p:sp>
      <p:sp>
        <p:nvSpPr>
          <p:cNvPr id="29" name="Text Placeholder 5">
            <a:extLst>
              <a:ext uri="{FF2B5EF4-FFF2-40B4-BE49-F238E27FC236}">
                <a16:creationId xmlns:a16="http://schemas.microsoft.com/office/drawing/2014/main" id="{0E7FB966-B40D-0C4F-B918-B6916CDED36D}"/>
              </a:ext>
            </a:extLst>
          </p:cNvPr>
          <p:cNvSpPr>
            <a:spLocks noGrp="1"/>
          </p:cNvSpPr>
          <p:nvPr>
            <p:ph type="body" sz="quarter" idx="61"/>
          </p:nvPr>
        </p:nvSpPr>
        <p:spPr>
          <a:xfrm>
            <a:off x="9043660" y="5434457"/>
            <a:ext cx="2286572" cy="216561"/>
          </a:xfrm>
          <a:prstGeom prst="rect">
            <a:avLst/>
          </a:prstGeom>
        </p:spPr>
        <p:txBody>
          <a:bodyPr/>
          <a:lstStyle>
            <a:lvl1pPr marL="0" indent="0" algn="ctr">
              <a:lnSpc>
                <a:spcPct val="100000"/>
              </a:lnSpc>
              <a:buNone/>
              <a:defRPr sz="1200" b="0" i="1">
                <a:solidFill>
                  <a:schemeClr val="bg1">
                    <a:lumMod val="50000"/>
                  </a:schemeClr>
                </a:solidFill>
                <a:latin typeface="Poppins" panose="02000000000000000000" pitchFamily="2" charset="77"/>
                <a:ea typeface="Open Sans" panose="020B0606030504020204" pitchFamily="34" charset="0"/>
                <a:cs typeface="Poppins" panose="02000000000000000000" pitchFamily="2" charset="77"/>
              </a:defRPr>
            </a:lvl1pPr>
          </a:lstStyle>
          <a:p>
            <a:pPr lvl="0"/>
            <a:r>
              <a:rPr lang="en-US"/>
              <a:t>Click to edit</a:t>
            </a:r>
          </a:p>
        </p:txBody>
      </p:sp>
      <p:sp>
        <p:nvSpPr>
          <p:cNvPr id="30" name="Text Placeholder 5">
            <a:extLst>
              <a:ext uri="{FF2B5EF4-FFF2-40B4-BE49-F238E27FC236}">
                <a16:creationId xmlns:a16="http://schemas.microsoft.com/office/drawing/2014/main" id="{760FF931-BB22-BE41-A167-990CDAC4C913}"/>
              </a:ext>
            </a:extLst>
          </p:cNvPr>
          <p:cNvSpPr>
            <a:spLocks noGrp="1"/>
          </p:cNvSpPr>
          <p:nvPr>
            <p:ph type="body" sz="quarter" idx="62"/>
          </p:nvPr>
        </p:nvSpPr>
        <p:spPr>
          <a:xfrm>
            <a:off x="9043658" y="5149946"/>
            <a:ext cx="2286574" cy="255014"/>
          </a:xfrm>
          <a:prstGeom prst="rect">
            <a:avLst/>
          </a:prstGeom>
        </p:spPr>
        <p:txBody>
          <a:bodyPr/>
          <a:lstStyle>
            <a:lvl1pPr marL="0" indent="0" algn="ctr">
              <a:lnSpc>
                <a:spcPct val="100000"/>
              </a:lnSpc>
              <a:buNone/>
              <a:defRPr sz="1400" b="0" i="0">
                <a:solidFill>
                  <a:schemeClr val="tx1"/>
                </a:solidFill>
                <a:latin typeface="Poppins" panose="02000000000000000000" pitchFamily="2" charset="77"/>
                <a:ea typeface="Open Sans" panose="020B0606030504020204" pitchFamily="34" charset="0"/>
                <a:cs typeface="Poppins" panose="02000000000000000000" pitchFamily="2" charset="77"/>
              </a:defRPr>
            </a:lvl1pPr>
          </a:lstStyle>
          <a:p>
            <a:pPr lvl="0"/>
            <a:r>
              <a:rPr lang="en-US"/>
              <a:t>Click to edit</a:t>
            </a:r>
          </a:p>
        </p:txBody>
      </p:sp>
      <p:sp>
        <p:nvSpPr>
          <p:cNvPr id="2" name="Footer Placeholder 1">
            <a:extLst>
              <a:ext uri="{FF2B5EF4-FFF2-40B4-BE49-F238E27FC236}">
                <a16:creationId xmlns:a16="http://schemas.microsoft.com/office/drawing/2014/main" id="{AFAC4963-C96C-744C-90CE-B8F4C150AC34}"/>
              </a:ext>
            </a:extLst>
          </p:cNvPr>
          <p:cNvSpPr>
            <a:spLocks noGrp="1"/>
          </p:cNvSpPr>
          <p:nvPr>
            <p:ph type="ftr" sz="quarter" idx="63"/>
          </p:nvPr>
        </p:nvSpPr>
        <p:spPr/>
        <p:txBody>
          <a:bodyPr/>
          <a:lstStyle/>
          <a:p>
            <a:r>
              <a:rPr lang="en-ZA"/>
              <a:t>XDODE (PTY) LTD | October 2019</a:t>
            </a:r>
            <a:endParaRPr lang="en-US"/>
          </a:p>
        </p:txBody>
      </p:sp>
    </p:spTree>
    <p:extLst>
      <p:ext uri="{BB962C8B-B14F-4D97-AF65-F5344CB8AC3E}">
        <p14:creationId xmlns:p14="http://schemas.microsoft.com/office/powerpoint/2010/main" val="3700152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pening_0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2E84673-6C7C-8141-ACF3-D2BAEDE20C58}"/>
              </a:ext>
            </a:extLst>
          </p:cNvPr>
          <p:cNvSpPr>
            <a:spLocks noGrp="1"/>
          </p:cNvSpPr>
          <p:nvPr>
            <p:ph type="pic" sz="quarter" idx="10"/>
          </p:nvPr>
        </p:nvSpPr>
        <p:spPr>
          <a:xfrm>
            <a:off x="0" y="0"/>
            <a:ext cx="12192000" cy="6858000"/>
          </a:xfrm>
          <a:prstGeom prst="rect">
            <a:avLst/>
          </a:prstGeom>
          <a:solidFill>
            <a:schemeClr val="bg1">
              <a:lumMod val="50000"/>
            </a:schemeClr>
          </a:solidFill>
        </p:spPr>
        <p:txBody>
          <a:bodyPr/>
          <a:lstStyle/>
          <a:p>
            <a:endParaRPr lang="en-US"/>
          </a:p>
        </p:txBody>
      </p:sp>
      <p:sp>
        <p:nvSpPr>
          <p:cNvPr id="3" name="Subtitle 2"/>
          <p:cNvSpPr>
            <a:spLocks noGrp="1"/>
          </p:cNvSpPr>
          <p:nvPr>
            <p:ph type="subTitle" idx="1"/>
          </p:nvPr>
        </p:nvSpPr>
        <p:spPr>
          <a:xfrm>
            <a:off x="1524000" y="4002825"/>
            <a:ext cx="9144000" cy="478896"/>
          </a:xfrm>
          <a:prstGeom prst="rect">
            <a:avLst/>
          </a:prstGeom>
        </p:spPr>
        <p:txBody>
          <a:bodyPr/>
          <a:lstStyle>
            <a:lvl1pPr marL="0" indent="0" algn="ctr">
              <a:buNone/>
              <a:defRPr sz="2000" b="0" i="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5" name="Picture Placeholder 4">
            <a:extLst>
              <a:ext uri="{FF2B5EF4-FFF2-40B4-BE49-F238E27FC236}">
                <a16:creationId xmlns:a16="http://schemas.microsoft.com/office/drawing/2014/main" id="{0E2BA19A-717B-1C42-B04F-4AD584B5B92B}"/>
              </a:ext>
            </a:extLst>
          </p:cNvPr>
          <p:cNvSpPr>
            <a:spLocks noGrp="1"/>
          </p:cNvSpPr>
          <p:nvPr>
            <p:ph type="pic" sz="quarter" idx="11"/>
          </p:nvPr>
        </p:nvSpPr>
        <p:spPr>
          <a:xfrm>
            <a:off x="4428331" y="2028115"/>
            <a:ext cx="3335337" cy="1654119"/>
          </a:xfrm>
          <a:prstGeom prst="rect">
            <a:avLst/>
          </a:prstGeom>
          <a:noFill/>
        </p:spPr>
        <p:txBody>
          <a:bodyPr/>
          <a:lstStyle/>
          <a:p>
            <a:endParaRPr lang="en-US"/>
          </a:p>
        </p:txBody>
      </p:sp>
      <p:sp>
        <p:nvSpPr>
          <p:cNvPr id="2" name="Footer Placeholder 1">
            <a:extLst>
              <a:ext uri="{FF2B5EF4-FFF2-40B4-BE49-F238E27FC236}">
                <a16:creationId xmlns:a16="http://schemas.microsoft.com/office/drawing/2014/main" id="{4C1E3A45-961C-9242-834B-1AA09A340E63}"/>
              </a:ext>
            </a:extLst>
          </p:cNvPr>
          <p:cNvSpPr>
            <a:spLocks noGrp="1"/>
          </p:cNvSpPr>
          <p:nvPr>
            <p:ph type="ftr" sz="quarter" idx="12"/>
          </p:nvPr>
        </p:nvSpPr>
        <p:spPr/>
        <p:txBody>
          <a:bodyPr/>
          <a:lstStyle/>
          <a:p>
            <a:r>
              <a:rPr lang="en-ZA"/>
              <a:t>XDODE (PTY) LTD | October 2019</a:t>
            </a:r>
            <a:endParaRPr lang="en-US"/>
          </a:p>
        </p:txBody>
      </p:sp>
    </p:spTree>
    <p:extLst>
      <p:ext uri="{BB962C8B-B14F-4D97-AF65-F5344CB8AC3E}">
        <p14:creationId xmlns:p14="http://schemas.microsoft.com/office/powerpoint/2010/main" val="1973181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ur_Services_1">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1655277-E6ED-3544-9DF3-DA89B2CDB09B}"/>
              </a:ext>
            </a:extLst>
          </p:cNvPr>
          <p:cNvSpPr>
            <a:spLocks noGrp="1"/>
          </p:cNvSpPr>
          <p:nvPr>
            <p:ph type="body" sz="quarter" idx="12"/>
          </p:nvPr>
        </p:nvSpPr>
        <p:spPr>
          <a:xfrm>
            <a:off x="597140" y="990601"/>
            <a:ext cx="8276696" cy="1440872"/>
          </a:xfrm>
          <a:prstGeom prst="rect">
            <a:avLst/>
          </a:prstGeom>
        </p:spPr>
        <p:txBody>
          <a:bodyPr/>
          <a:lstStyle>
            <a:lvl1pPr marL="0" indent="0" algn="l">
              <a:lnSpc>
                <a:spcPct val="100000"/>
              </a:lnSpc>
              <a:buNone/>
              <a:defRPr sz="4400" b="1" i="0" spc="-150">
                <a:latin typeface="Poppins" panose="02000000000000000000" pitchFamily="2" charset="77"/>
                <a:cs typeface="Poppins" panose="02000000000000000000" pitchFamily="2" charset="77"/>
              </a:defRPr>
            </a:lvl1pPr>
          </a:lstStyle>
          <a:p>
            <a:pPr lvl="0"/>
            <a:r>
              <a:rPr lang="en-US"/>
              <a:t>Click to edit</a:t>
            </a:r>
          </a:p>
        </p:txBody>
      </p:sp>
      <p:sp>
        <p:nvSpPr>
          <p:cNvPr id="15" name="Text Placeholder 5">
            <a:extLst>
              <a:ext uri="{FF2B5EF4-FFF2-40B4-BE49-F238E27FC236}">
                <a16:creationId xmlns:a16="http://schemas.microsoft.com/office/drawing/2014/main" id="{01907160-964A-1644-921E-B0BA1A450935}"/>
              </a:ext>
            </a:extLst>
          </p:cNvPr>
          <p:cNvSpPr>
            <a:spLocks noGrp="1"/>
          </p:cNvSpPr>
          <p:nvPr>
            <p:ph type="body" sz="quarter" idx="18"/>
          </p:nvPr>
        </p:nvSpPr>
        <p:spPr>
          <a:xfrm>
            <a:off x="597140" y="4716067"/>
            <a:ext cx="3369635" cy="1219200"/>
          </a:xfrm>
          <a:prstGeom prst="rect">
            <a:avLst/>
          </a:prstGeom>
        </p:spPr>
        <p:txBody>
          <a:bodyPr/>
          <a:lstStyle>
            <a:lvl1pPr marL="0" indent="0">
              <a:lnSpc>
                <a:spcPct val="150000"/>
              </a:lnSpc>
              <a:buNone/>
              <a:defRPr sz="12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a:t>
            </a:r>
          </a:p>
        </p:txBody>
      </p:sp>
      <p:sp>
        <p:nvSpPr>
          <p:cNvPr id="21" name="Text Placeholder 5">
            <a:extLst>
              <a:ext uri="{FF2B5EF4-FFF2-40B4-BE49-F238E27FC236}">
                <a16:creationId xmlns:a16="http://schemas.microsoft.com/office/drawing/2014/main" id="{A7CA29FC-4E91-C14B-9723-D18F2F260D5F}"/>
              </a:ext>
            </a:extLst>
          </p:cNvPr>
          <p:cNvSpPr>
            <a:spLocks noGrp="1"/>
          </p:cNvSpPr>
          <p:nvPr>
            <p:ph type="body" sz="quarter" idx="23"/>
          </p:nvPr>
        </p:nvSpPr>
        <p:spPr>
          <a:xfrm>
            <a:off x="597138" y="4301201"/>
            <a:ext cx="3369635" cy="347132"/>
          </a:xfrm>
          <a:prstGeom prst="rect">
            <a:avLst/>
          </a:prstGeom>
        </p:spPr>
        <p:txBody>
          <a:bodyPr/>
          <a:lstStyle>
            <a:lvl1pPr marL="0" indent="0">
              <a:lnSpc>
                <a:spcPct val="100000"/>
              </a:lnSpc>
              <a:buNone/>
              <a:defRPr sz="1600" b="1" i="0">
                <a:solidFill>
                  <a:schemeClr val="tx1"/>
                </a:solidFill>
                <a:latin typeface="Poppins SemiBold" panose="02000000000000000000" pitchFamily="2" charset="77"/>
                <a:ea typeface="Open Sans" panose="020B0606030504020204" pitchFamily="34" charset="0"/>
                <a:cs typeface="Poppins SemiBold" panose="02000000000000000000" pitchFamily="2" charset="77"/>
              </a:defRPr>
            </a:lvl1pPr>
          </a:lstStyle>
          <a:p>
            <a:pPr lvl="0"/>
            <a:r>
              <a:rPr lang="en-US"/>
              <a:t>Click to edit</a:t>
            </a:r>
          </a:p>
        </p:txBody>
      </p:sp>
      <p:sp>
        <p:nvSpPr>
          <p:cNvPr id="24" name="Text Placeholder 5">
            <a:extLst>
              <a:ext uri="{FF2B5EF4-FFF2-40B4-BE49-F238E27FC236}">
                <a16:creationId xmlns:a16="http://schemas.microsoft.com/office/drawing/2014/main" id="{08A9B1E5-332A-E94E-9466-3EBBF6801BEC}"/>
              </a:ext>
            </a:extLst>
          </p:cNvPr>
          <p:cNvSpPr>
            <a:spLocks noGrp="1"/>
          </p:cNvSpPr>
          <p:nvPr>
            <p:ph type="body" sz="quarter" idx="24"/>
          </p:nvPr>
        </p:nvSpPr>
        <p:spPr>
          <a:xfrm>
            <a:off x="4411182" y="4716067"/>
            <a:ext cx="3369635" cy="1219200"/>
          </a:xfrm>
          <a:prstGeom prst="rect">
            <a:avLst/>
          </a:prstGeom>
        </p:spPr>
        <p:txBody>
          <a:bodyPr/>
          <a:lstStyle>
            <a:lvl1pPr marL="0" indent="0">
              <a:lnSpc>
                <a:spcPct val="150000"/>
              </a:lnSpc>
              <a:buNone/>
              <a:defRPr sz="12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a:t>
            </a:r>
          </a:p>
        </p:txBody>
      </p:sp>
      <p:sp>
        <p:nvSpPr>
          <p:cNvPr id="25" name="Text Placeholder 5">
            <a:extLst>
              <a:ext uri="{FF2B5EF4-FFF2-40B4-BE49-F238E27FC236}">
                <a16:creationId xmlns:a16="http://schemas.microsoft.com/office/drawing/2014/main" id="{98B32AD2-E380-1341-85C7-BD6861ADC272}"/>
              </a:ext>
            </a:extLst>
          </p:cNvPr>
          <p:cNvSpPr>
            <a:spLocks noGrp="1"/>
          </p:cNvSpPr>
          <p:nvPr>
            <p:ph type="body" sz="quarter" idx="25"/>
          </p:nvPr>
        </p:nvSpPr>
        <p:spPr>
          <a:xfrm>
            <a:off x="4411180" y="4301201"/>
            <a:ext cx="3369635" cy="347132"/>
          </a:xfrm>
          <a:prstGeom prst="rect">
            <a:avLst/>
          </a:prstGeom>
        </p:spPr>
        <p:txBody>
          <a:bodyPr/>
          <a:lstStyle>
            <a:lvl1pPr marL="0" indent="0">
              <a:lnSpc>
                <a:spcPct val="100000"/>
              </a:lnSpc>
              <a:buNone/>
              <a:defRPr sz="1600" b="1" i="0">
                <a:solidFill>
                  <a:schemeClr val="tx1"/>
                </a:solidFill>
                <a:latin typeface="Poppins SemiBold" panose="02000000000000000000" pitchFamily="2" charset="77"/>
                <a:ea typeface="Open Sans" panose="020B0606030504020204" pitchFamily="34" charset="0"/>
                <a:cs typeface="Poppins SemiBold" panose="02000000000000000000" pitchFamily="2" charset="77"/>
              </a:defRPr>
            </a:lvl1pPr>
          </a:lstStyle>
          <a:p>
            <a:pPr lvl="0"/>
            <a:r>
              <a:rPr lang="en-US"/>
              <a:t>Click to edit</a:t>
            </a:r>
          </a:p>
        </p:txBody>
      </p:sp>
      <p:sp>
        <p:nvSpPr>
          <p:cNvPr id="26" name="Text Placeholder 5">
            <a:extLst>
              <a:ext uri="{FF2B5EF4-FFF2-40B4-BE49-F238E27FC236}">
                <a16:creationId xmlns:a16="http://schemas.microsoft.com/office/drawing/2014/main" id="{1BE5C736-9308-9E4F-92E8-27A4B2B4445F}"/>
              </a:ext>
            </a:extLst>
          </p:cNvPr>
          <p:cNvSpPr>
            <a:spLocks noGrp="1"/>
          </p:cNvSpPr>
          <p:nvPr>
            <p:ph type="body" sz="quarter" idx="26"/>
          </p:nvPr>
        </p:nvSpPr>
        <p:spPr>
          <a:xfrm>
            <a:off x="8225225" y="4716067"/>
            <a:ext cx="3369635" cy="1219200"/>
          </a:xfrm>
          <a:prstGeom prst="rect">
            <a:avLst/>
          </a:prstGeom>
        </p:spPr>
        <p:txBody>
          <a:bodyPr/>
          <a:lstStyle>
            <a:lvl1pPr marL="0" indent="0">
              <a:lnSpc>
                <a:spcPct val="150000"/>
              </a:lnSpc>
              <a:buNone/>
              <a:defRPr sz="12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a:t>
            </a:r>
          </a:p>
        </p:txBody>
      </p:sp>
      <p:sp>
        <p:nvSpPr>
          <p:cNvPr id="27" name="Text Placeholder 5">
            <a:extLst>
              <a:ext uri="{FF2B5EF4-FFF2-40B4-BE49-F238E27FC236}">
                <a16:creationId xmlns:a16="http://schemas.microsoft.com/office/drawing/2014/main" id="{BF05E07D-47E7-C248-A0B6-1151EF6B9920}"/>
              </a:ext>
            </a:extLst>
          </p:cNvPr>
          <p:cNvSpPr>
            <a:spLocks noGrp="1"/>
          </p:cNvSpPr>
          <p:nvPr>
            <p:ph type="body" sz="quarter" idx="27"/>
          </p:nvPr>
        </p:nvSpPr>
        <p:spPr>
          <a:xfrm>
            <a:off x="8225223" y="4301201"/>
            <a:ext cx="3369635" cy="347132"/>
          </a:xfrm>
          <a:prstGeom prst="rect">
            <a:avLst/>
          </a:prstGeom>
        </p:spPr>
        <p:txBody>
          <a:bodyPr/>
          <a:lstStyle>
            <a:lvl1pPr marL="0" indent="0">
              <a:lnSpc>
                <a:spcPct val="100000"/>
              </a:lnSpc>
              <a:buNone/>
              <a:defRPr sz="1600" b="1" i="0">
                <a:solidFill>
                  <a:schemeClr val="tx1"/>
                </a:solidFill>
                <a:latin typeface="Poppins SemiBold" panose="02000000000000000000" pitchFamily="2" charset="77"/>
                <a:ea typeface="Open Sans" panose="020B0606030504020204" pitchFamily="34" charset="0"/>
                <a:cs typeface="Poppins SemiBold" panose="02000000000000000000" pitchFamily="2" charset="77"/>
              </a:defRPr>
            </a:lvl1pPr>
          </a:lstStyle>
          <a:p>
            <a:pPr lvl="0"/>
            <a:r>
              <a:rPr lang="en-US"/>
              <a:t>Click to edit</a:t>
            </a:r>
          </a:p>
        </p:txBody>
      </p:sp>
      <p:sp>
        <p:nvSpPr>
          <p:cNvPr id="2" name="Footer Placeholder 1">
            <a:extLst>
              <a:ext uri="{FF2B5EF4-FFF2-40B4-BE49-F238E27FC236}">
                <a16:creationId xmlns:a16="http://schemas.microsoft.com/office/drawing/2014/main" id="{48723850-9A66-B14C-BD72-A6EFCABD1A77}"/>
              </a:ext>
            </a:extLst>
          </p:cNvPr>
          <p:cNvSpPr>
            <a:spLocks noGrp="1"/>
          </p:cNvSpPr>
          <p:nvPr>
            <p:ph type="ftr" sz="quarter" idx="28"/>
          </p:nvPr>
        </p:nvSpPr>
        <p:spPr/>
        <p:txBody>
          <a:bodyPr/>
          <a:lstStyle/>
          <a:p>
            <a:r>
              <a:rPr lang="en-ZA"/>
              <a:t>XDODE (PTY) LTD | October 2019</a:t>
            </a:r>
            <a:endParaRPr lang="en-US"/>
          </a:p>
        </p:txBody>
      </p:sp>
    </p:spTree>
    <p:extLst>
      <p:ext uri="{BB962C8B-B14F-4D97-AF65-F5344CB8AC3E}">
        <p14:creationId xmlns:p14="http://schemas.microsoft.com/office/powerpoint/2010/main" val="30486650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ur_Services_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1655277-E6ED-3544-9DF3-DA89B2CDB09B}"/>
              </a:ext>
            </a:extLst>
          </p:cNvPr>
          <p:cNvSpPr>
            <a:spLocks noGrp="1"/>
          </p:cNvSpPr>
          <p:nvPr>
            <p:ph type="body" sz="quarter" idx="12"/>
          </p:nvPr>
        </p:nvSpPr>
        <p:spPr>
          <a:xfrm>
            <a:off x="1599162" y="701061"/>
            <a:ext cx="8993669" cy="1440872"/>
          </a:xfrm>
          <a:prstGeom prst="rect">
            <a:avLst/>
          </a:prstGeom>
        </p:spPr>
        <p:txBody>
          <a:bodyPr/>
          <a:lstStyle>
            <a:lvl1pPr marL="0" indent="0" algn="ctr">
              <a:lnSpc>
                <a:spcPct val="100000"/>
              </a:lnSpc>
              <a:buNone/>
              <a:defRPr sz="4400" b="1" i="0" spc="-150">
                <a:latin typeface="Poppins" panose="02000000000000000000" pitchFamily="2" charset="77"/>
                <a:cs typeface="Poppins" panose="02000000000000000000" pitchFamily="2" charset="77"/>
              </a:defRPr>
            </a:lvl1pPr>
          </a:lstStyle>
          <a:p>
            <a:pPr lvl="0"/>
            <a:r>
              <a:rPr lang="en-US"/>
              <a:t>Click to edit</a:t>
            </a:r>
          </a:p>
        </p:txBody>
      </p:sp>
      <p:sp>
        <p:nvSpPr>
          <p:cNvPr id="15" name="Text Placeholder 5">
            <a:extLst>
              <a:ext uri="{FF2B5EF4-FFF2-40B4-BE49-F238E27FC236}">
                <a16:creationId xmlns:a16="http://schemas.microsoft.com/office/drawing/2014/main" id="{01907160-964A-1644-921E-B0BA1A450935}"/>
              </a:ext>
            </a:extLst>
          </p:cNvPr>
          <p:cNvSpPr>
            <a:spLocks noGrp="1"/>
          </p:cNvSpPr>
          <p:nvPr>
            <p:ph type="body" sz="quarter" idx="18"/>
          </p:nvPr>
        </p:nvSpPr>
        <p:spPr>
          <a:xfrm>
            <a:off x="732222" y="4937739"/>
            <a:ext cx="3369635" cy="1219200"/>
          </a:xfrm>
          <a:prstGeom prst="rect">
            <a:avLst/>
          </a:prstGeom>
        </p:spPr>
        <p:txBody>
          <a:bodyPr/>
          <a:lstStyle>
            <a:lvl1pPr marL="0" indent="0">
              <a:lnSpc>
                <a:spcPct val="150000"/>
              </a:lnSpc>
              <a:buNone/>
              <a:defRPr sz="12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a:t>
            </a:r>
          </a:p>
        </p:txBody>
      </p:sp>
      <p:sp>
        <p:nvSpPr>
          <p:cNvPr id="21" name="Text Placeholder 5">
            <a:extLst>
              <a:ext uri="{FF2B5EF4-FFF2-40B4-BE49-F238E27FC236}">
                <a16:creationId xmlns:a16="http://schemas.microsoft.com/office/drawing/2014/main" id="{A7CA29FC-4E91-C14B-9723-D18F2F260D5F}"/>
              </a:ext>
            </a:extLst>
          </p:cNvPr>
          <p:cNvSpPr>
            <a:spLocks noGrp="1"/>
          </p:cNvSpPr>
          <p:nvPr>
            <p:ph type="body" sz="quarter" idx="23"/>
          </p:nvPr>
        </p:nvSpPr>
        <p:spPr>
          <a:xfrm>
            <a:off x="732220" y="4554046"/>
            <a:ext cx="3369635" cy="347132"/>
          </a:xfrm>
          <a:prstGeom prst="rect">
            <a:avLst/>
          </a:prstGeom>
        </p:spPr>
        <p:txBody>
          <a:bodyPr/>
          <a:lstStyle>
            <a:lvl1pPr marL="0" indent="0">
              <a:lnSpc>
                <a:spcPct val="100000"/>
              </a:lnSpc>
              <a:buNone/>
              <a:defRPr sz="1600" b="1" i="0">
                <a:solidFill>
                  <a:schemeClr val="tx1"/>
                </a:solidFill>
                <a:latin typeface="Poppins SemiBold" panose="02000000000000000000" pitchFamily="2" charset="77"/>
                <a:ea typeface="Open Sans" panose="020B0606030504020204" pitchFamily="34" charset="0"/>
                <a:cs typeface="Poppins SemiBold" panose="02000000000000000000" pitchFamily="2" charset="77"/>
              </a:defRPr>
            </a:lvl1pPr>
          </a:lstStyle>
          <a:p>
            <a:pPr lvl="0"/>
            <a:r>
              <a:rPr lang="en-US"/>
              <a:t>Click to edit</a:t>
            </a:r>
          </a:p>
        </p:txBody>
      </p:sp>
      <p:sp>
        <p:nvSpPr>
          <p:cNvPr id="24" name="Text Placeholder 5">
            <a:extLst>
              <a:ext uri="{FF2B5EF4-FFF2-40B4-BE49-F238E27FC236}">
                <a16:creationId xmlns:a16="http://schemas.microsoft.com/office/drawing/2014/main" id="{08A9B1E5-332A-E94E-9466-3EBBF6801BEC}"/>
              </a:ext>
            </a:extLst>
          </p:cNvPr>
          <p:cNvSpPr>
            <a:spLocks noGrp="1"/>
          </p:cNvSpPr>
          <p:nvPr>
            <p:ph type="body" sz="quarter" idx="24"/>
          </p:nvPr>
        </p:nvSpPr>
        <p:spPr>
          <a:xfrm>
            <a:off x="4411182" y="4937739"/>
            <a:ext cx="3369635" cy="1219200"/>
          </a:xfrm>
          <a:prstGeom prst="rect">
            <a:avLst/>
          </a:prstGeom>
        </p:spPr>
        <p:txBody>
          <a:bodyPr/>
          <a:lstStyle>
            <a:lvl1pPr marL="0" indent="0">
              <a:lnSpc>
                <a:spcPct val="150000"/>
              </a:lnSpc>
              <a:buNone/>
              <a:defRPr sz="12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a:t>
            </a:r>
          </a:p>
        </p:txBody>
      </p:sp>
      <p:sp>
        <p:nvSpPr>
          <p:cNvPr id="25" name="Text Placeholder 5">
            <a:extLst>
              <a:ext uri="{FF2B5EF4-FFF2-40B4-BE49-F238E27FC236}">
                <a16:creationId xmlns:a16="http://schemas.microsoft.com/office/drawing/2014/main" id="{98B32AD2-E380-1341-85C7-BD6861ADC272}"/>
              </a:ext>
            </a:extLst>
          </p:cNvPr>
          <p:cNvSpPr>
            <a:spLocks noGrp="1"/>
          </p:cNvSpPr>
          <p:nvPr>
            <p:ph type="body" sz="quarter" idx="25"/>
          </p:nvPr>
        </p:nvSpPr>
        <p:spPr>
          <a:xfrm>
            <a:off x="4411180" y="4554046"/>
            <a:ext cx="3369635" cy="347132"/>
          </a:xfrm>
          <a:prstGeom prst="rect">
            <a:avLst/>
          </a:prstGeom>
        </p:spPr>
        <p:txBody>
          <a:bodyPr/>
          <a:lstStyle>
            <a:lvl1pPr marL="0" indent="0">
              <a:lnSpc>
                <a:spcPct val="100000"/>
              </a:lnSpc>
              <a:buNone/>
              <a:defRPr sz="1600" b="1" i="0">
                <a:solidFill>
                  <a:schemeClr val="tx1"/>
                </a:solidFill>
                <a:latin typeface="Poppins SemiBold" panose="02000000000000000000" pitchFamily="2" charset="77"/>
                <a:ea typeface="Open Sans" panose="020B0606030504020204" pitchFamily="34" charset="0"/>
                <a:cs typeface="Poppins SemiBold" panose="02000000000000000000" pitchFamily="2" charset="77"/>
              </a:defRPr>
            </a:lvl1pPr>
          </a:lstStyle>
          <a:p>
            <a:pPr lvl="0"/>
            <a:r>
              <a:rPr lang="en-US"/>
              <a:t>Click to edit</a:t>
            </a:r>
          </a:p>
        </p:txBody>
      </p:sp>
      <p:sp>
        <p:nvSpPr>
          <p:cNvPr id="26" name="Text Placeholder 5">
            <a:extLst>
              <a:ext uri="{FF2B5EF4-FFF2-40B4-BE49-F238E27FC236}">
                <a16:creationId xmlns:a16="http://schemas.microsoft.com/office/drawing/2014/main" id="{1BE5C736-9308-9E4F-92E8-27A4B2B4445F}"/>
              </a:ext>
            </a:extLst>
          </p:cNvPr>
          <p:cNvSpPr>
            <a:spLocks noGrp="1"/>
          </p:cNvSpPr>
          <p:nvPr>
            <p:ph type="body" sz="quarter" idx="26"/>
          </p:nvPr>
        </p:nvSpPr>
        <p:spPr>
          <a:xfrm>
            <a:off x="8090140" y="4937739"/>
            <a:ext cx="3369635" cy="1219200"/>
          </a:xfrm>
          <a:prstGeom prst="rect">
            <a:avLst/>
          </a:prstGeom>
        </p:spPr>
        <p:txBody>
          <a:bodyPr/>
          <a:lstStyle>
            <a:lvl1pPr marL="0" indent="0">
              <a:lnSpc>
                <a:spcPct val="150000"/>
              </a:lnSpc>
              <a:buNone/>
              <a:defRPr sz="12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a:t>
            </a:r>
          </a:p>
        </p:txBody>
      </p:sp>
      <p:sp>
        <p:nvSpPr>
          <p:cNvPr id="27" name="Text Placeholder 5">
            <a:extLst>
              <a:ext uri="{FF2B5EF4-FFF2-40B4-BE49-F238E27FC236}">
                <a16:creationId xmlns:a16="http://schemas.microsoft.com/office/drawing/2014/main" id="{BF05E07D-47E7-C248-A0B6-1151EF6B9920}"/>
              </a:ext>
            </a:extLst>
          </p:cNvPr>
          <p:cNvSpPr>
            <a:spLocks noGrp="1"/>
          </p:cNvSpPr>
          <p:nvPr>
            <p:ph type="body" sz="quarter" idx="27"/>
          </p:nvPr>
        </p:nvSpPr>
        <p:spPr>
          <a:xfrm>
            <a:off x="8090138" y="4554046"/>
            <a:ext cx="3369635" cy="347132"/>
          </a:xfrm>
          <a:prstGeom prst="rect">
            <a:avLst/>
          </a:prstGeom>
        </p:spPr>
        <p:txBody>
          <a:bodyPr/>
          <a:lstStyle>
            <a:lvl1pPr marL="0" indent="0">
              <a:lnSpc>
                <a:spcPct val="100000"/>
              </a:lnSpc>
              <a:buNone/>
              <a:defRPr sz="1600" b="1" i="0">
                <a:solidFill>
                  <a:schemeClr val="tx1"/>
                </a:solidFill>
                <a:latin typeface="Poppins SemiBold" panose="02000000000000000000" pitchFamily="2" charset="77"/>
                <a:ea typeface="Open Sans" panose="020B0606030504020204" pitchFamily="34" charset="0"/>
                <a:cs typeface="Poppins SemiBold" panose="02000000000000000000" pitchFamily="2" charset="77"/>
              </a:defRPr>
            </a:lvl1pPr>
          </a:lstStyle>
          <a:p>
            <a:pPr lvl="0"/>
            <a:r>
              <a:rPr lang="en-US"/>
              <a:t>Click to edit</a:t>
            </a:r>
          </a:p>
        </p:txBody>
      </p:sp>
      <p:sp>
        <p:nvSpPr>
          <p:cNvPr id="3" name="Picture Placeholder 2">
            <a:extLst>
              <a:ext uri="{FF2B5EF4-FFF2-40B4-BE49-F238E27FC236}">
                <a16:creationId xmlns:a16="http://schemas.microsoft.com/office/drawing/2014/main" id="{AF5D3639-BD83-7E4B-BB08-98E6FB67686C}"/>
              </a:ext>
            </a:extLst>
          </p:cNvPr>
          <p:cNvSpPr>
            <a:spLocks noGrp="1"/>
          </p:cNvSpPr>
          <p:nvPr>
            <p:ph type="pic" sz="quarter" idx="28"/>
          </p:nvPr>
        </p:nvSpPr>
        <p:spPr>
          <a:xfrm>
            <a:off x="731838" y="2941530"/>
            <a:ext cx="3370262" cy="1440872"/>
          </a:xfrm>
          <a:prstGeom prst="rect">
            <a:avLst/>
          </a:prstGeom>
          <a:solidFill>
            <a:schemeClr val="bg1">
              <a:lumMod val="85000"/>
            </a:schemeClr>
          </a:solidFill>
        </p:spPr>
        <p:txBody>
          <a:bodyPr/>
          <a:lstStyle/>
          <a:p>
            <a:endParaRPr lang="en-US"/>
          </a:p>
        </p:txBody>
      </p:sp>
      <p:sp>
        <p:nvSpPr>
          <p:cNvPr id="11" name="Picture Placeholder 2">
            <a:extLst>
              <a:ext uri="{FF2B5EF4-FFF2-40B4-BE49-F238E27FC236}">
                <a16:creationId xmlns:a16="http://schemas.microsoft.com/office/drawing/2014/main" id="{F638FB68-FA7F-5846-9887-CF6054F297A8}"/>
              </a:ext>
            </a:extLst>
          </p:cNvPr>
          <p:cNvSpPr>
            <a:spLocks noGrp="1"/>
          </p:cNvSpPr>
          <p:nvPr>
            <p:ph type="pic" sz="quarter" idx="29"/>
          </p:nvPr>
        </p:nvSpPr>
        <p:spPr>
          <a:xfrm>
            <a:off x="4410553" y="2941530"/>
            <a:ext cx="3370262" cy="1440872"/>
          </a:xfrm>
          <a:prstGeom prst="rect">
            <a:avLst/>
          </a:prstGeom>
          <a:solidFill>
            <a:schemeClr val="bg1">
              <a:lumMod val="85000"/>
            </a:schemeClr>
          </a:solidFill>
        </p:spPr>
        <p:txBody>
          <a:bodyPr/>
          <a:lstStyle/>
          <a:p>
            <a:endParaRPr lang="en-US"/>
          </a:p>
        </p:txBody>
      </p:sp>
      <p:sp>
        <p:nvSpPr>
          <p:cNvPr id="12" name="Picture Placeholder 2">
            <a:extLst>
              <a:ext uri="{FF2B5EF4-FFF2-40B4-BE49-F238E27FC236}">
                <a16:creationId xmlns:a16="http://schemas.microsoft.com/office/drawing/2014/main" id="{94B02BA9-8BC7-8942-8301-105E4EC92164}"/>
              </a:ext>
            </a:extLst>
          </p:cNvPr>
          <p:cNvSpPr>
            <a:spLocks noGrp="1"/>
          </p:cNvSpPr>
          <p:nvPr>
            <p:ph type="pic" sz="quarter" idx="30"/>
          </p:nvPr>
        </p:nvSpPr>
        <p:spPr>
          <a:xfrm>
            <a:off x="8089824" y="2941530"/>
            <a:ext cx="3370262" cy="1440872"/>
          </a:xfrm>
          <a:prstGeom prst="rect">
            <a:avLst/>
          </a:prstGeom>
          <a:solidFill>
            <a:schemeClr val="bg1">
              <a:lumMod val="85000"/>
            </a:schemeClr>
          </a:solidFill>
        </p:spPr>
        <p:txBody>
          <a:bodyPr/>
          <a:lstStyle/>
          <a:p>
            <a:endParaRPr lang="en-US"/>
          </a:p>
        </p:txBody>
      </p:sp>
      <p:sp>
        <p:nvSpPr>
          <p:cNvPr id="2" name="Footer Placeholder 1">
            <a:extLst>
              <a:ext uri="{FF2B5EF4-FFF2-40B4-BE49-F238E27FC236}">
                <a16:creationId xmlns:a16="http://schemas.microsoft.com/office/drawing/2014/main" id="{BB6E9DFC-2D2A-5442-B1E5-F231C47E2956}"/>
              </a:ext>
            </a:extLst>
          </p:cNvPr>
          <p:cNvSpPr>
            <a:spLocks noGrp="1"/>
          </p:cNvSpPr>
          <p:nvPr>
            <p:ph type="ftr" sz="quarter" idx="31"/>
          </p:nvPr>
        </p:nvSpPr>
        <p:spPr/>
        <p:txBody>
          <a:bodyPr/>
          <a:lstStyle/>
          <a:p>
            <a:r>
              <a:rPr lang="en-ZA"/>
              <a:t>XDODE (PTY) LTD | October 2019</a:t>
            </a:r>
            <a:endParaRPr lang="en-US"/>
          </a:p>
        </p:txBody>
      </p:sp>
    </p:spTree>
    <p:extLst>
      <p:ext uri="{BB962C8B-B14F-4D97-AF65-F5344CB8AC3E}">
        <p14:creationId xmlns:p14="http://schemas.microsoft.com/office/powerpoint/2010/main" val="37815840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ur_Services_3">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1655277-E6ED-3544-9DF3-DA89B2CDB09B}"/>
              </a:ext>
            </a:extLst>
          </p:cNvPr>
          <p:cNvSpPr>
            <a:spLocks noGrp="1"/>
          </p:cNvSpPr>
          <p:nvPr>
            <p:ph type="body" sz="quarter" idx="12"/>
          </p:nvPr>
        </p:nvSpPr>
        <p:spPr>
          <a:xfrm>
            <a:off x="7339580" y="1221294"/>
            <a:ext cx="3934667" cy="5028778"/>
          </a:xfrm>
          <a:prstGeom prst="rect">
            <a:avLst/>
          </a:prstGeom>
        </p:spPr>
        <p:txBody>
          <a:bodyPr/>
          <a:lstStyle>
            <a:lvl1pPr marL="0" indent="0" algn="l">
              <a:lnSpc>
                <a:spcPct val="100000"/>
              </a:lnSpc>
              <a:buNone/>
              <a:defRPr sz="4400" b="1" i="0" spc="-150">
                <a:latin typeface="Poppins" panose="02000000000000000000" pitchFamily="2" charset="77"/>
                <a:cs typeface="Poppins" panose="02000000000000000000" pitchFamily="2" charset="77"/>
              </a:defRPr>
            </a:lvl1pPr>
          </a:lstStyle>
          <a:p>
            <a:pPr lvl="0"/>
            <a:r>
              <a:rPr lang="en-US"/>
              <a:t>Click to edit</a:t>
            </a:r>
          </a:p>
        </p:txBody>
      </p:sp>
      <p:sp>
        <p:nvSpPr>
          <p:cNvPr id="15" name="Text Placeholder 5">
            <a:extLst>
              <a:ext uri="{FF2B5EF4-FFF2-40B4-BE49-F238E27FC236}">
                <a16:creationId xmlns:a16="http://schemas.microsoft.com/office/drawing/2014/main" id="{01907160-964A-1644-921E-B0BA1A450935}"/>
              </a:ext>
            </a:extLst>
          </p:cNvPr>
          <p:cNvSpPr>
            <a:spLocks noGrp="1"/>
          </p:cNvSpPr>
          <p:nvPr>
            <p:ph type="body" sz="quarter" idx="18"/>
          </p:nvPr>
        </p:nvSpPr>
        <p:spPr>
          <a:xfrm>
            <a:off x="907703" y="1588523"/>
            <a:ext cx="5352420" cy="715154"/>
          </a:xfrm>
          <a:prstGeom prst="rect">
            <a:avLst/>
          </a:prstGeom>
        </p:spPr>
        <p:txBody>
          <a:bodyPr/>
          <a:lstStyle>
            <a:lvl1pPr marL="0" indent="0">
              <a:lnSpc>
                <a:spcPct val="150000"/>
              </a:lnSpc>
              <a:buNone/>
              <a:defRPr sz="12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a:t>
            </a:r>
          </a:p>
        </p:txBody>
      </p:sp>
      <p:sp>
        <p:nvSpPr>
          <p:cNvPr id="21" name="Text Placeholder 5">
            <a:extLst>
              <a:ext uri="{FF2B5EF4-FFF2-40B4-BE49-F238E27FC236}">
                <a16:creationId xmlns:a16="http://schemas.microsoft.com/office/drawing/2014/main" id="{A7CA29FC-4E91-C14B-9723-D18F2F260D5F}"/>
              </a:ext>
            </a:extLst>
          </p:cNvPr>
          <p:cNvSpPr>
            <a:spLocks noGrp="1"/>
          </p:cNvSpPr>
          <p:nvPr>
            <p:ph type="body" sz="quarter" idx="23"/>
          </p:nvPr>
        </p:nvSpPr>
        <p:spPr>
          <a:xfrm>
            <a:off x="907701" y="1221294"/>
            <a:ext cx="5352420" cy="347132"/>
          </a:xfrm>
          <a:prstGeom prst="rect">
            <a:avLst/>
          </a:prstGeom>
        </p:spPr>
        <p:txBody>
          <a:bodyPr/>
          <a:lstStyle>
            <a:lvl1pPr marL="0" indent="0">
              <a:lnSpc>
                <a:spcPct val="100000"/>
              </a:lnSpc>
              <a:buNone/>
              <a:defRPr sz="1600" b="1" i="0">
                <a:solidFill>
                  <a:schemeClr val="tx1"/>
                </a:solidFill>
                <a:latin typeface="Poppins SemiBold" panose="02000000000000000000" pitchFamily="2" charset="77"/>
                <a:ea typeface="Open Sans" panose="020B0606030504020204" pitchFamily="34" charset="0"/>
                <a:cs typeface="Poppins SemiBold" panose="02000000000000000000" pitchFamily="2" charset="77"/>
              </a:defRPr>
            </a:lvl1pPr>
          </a:lstStyle>
          <a:p>
            <a:pPr lvl="0"/>
            <a:r>
              <a:rPr lang="en-US"/>
              <a:t>Click to edit</a:t>
            </a:r>
          </a:p>
        </p:txBody>
      </p:sp>
      <p:sp>
        <p:nvSpPr>
          <p:cNvPr id="13" name="Text Placeholder 5">
            <a:extLst>
              <a:ext uri="{FF2B5EF4-FFF2-40B4-BE49-F238E27FC236}">
                <a16:creationId xmlns:a16="http://schemas.microsoft.com/office/drawing/2014/main" id="{6146A4C0-019D-0745-A5DA-ACBA3EFCEFDD}"/>
              </a:ext>
            </a:extLst>
          </p:cNvPr>
          <p:cNvSpPr>
            <a:spLocks noGrp="1"/>
          </p:cNvSpPr>
          <p:nvPr>
            <p:ph type="body" sz="quarter" idx="28"/>
          </p:nvPr>
        </p:nvSpPr>
        <p:spPr>
          <a:xfrm>
            <a:off x="907703" y="3545344"/>
            <a:ext cx="5352420" cy="715154"/>
          </a:xfrm>
          <a:prstGeom prst="rect">
            <a:avLst/>
          </a:prstGeom>
        </p:spPr>
        <p:txBody>
          <a:bodyPr/>
          <a:lstStyle>
            <a:lvl1pPr marL="0" indent="0">
              <a:lnSpc>
                <a:spcPct val="150000"/>
              </a:lnSpc>
              <a:buNone/>
              <a:defRPr sz="12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a:t>
            </a:r>
          </a:p>
        </p:txBody>
      </p:sp>
      <p:sp>
        <p:nvSpPr>
          <p:cNvPr id="14" name="Text Placeholder 5">
            <a:extLst>
              <a:ext uri="{FF2B5EF4-FFF2-40B4-BE49-F238E27FC236}">
                <a16:creationId xmlns:a16="http://schemas.microsoft.com/office/drawing/2014/main" id="{787A810C-BA80-7844-BC8F-85770F2297BC}"/>
              </a:ext>
            </a:extLst>
          </p:cNvPr>
          <p:cNvSpPr>
            <a:spLocks noGrp="1"/>
          </p:cNvSpPr>
          <p:nvPr>
            <p:ph type="body" sz="quarter" idx="29"/>
          </p:nvPr>
        </p:nvSpPr>
        <p:spPr>
          <a:xfrm>
            <a:off x="907701" y="3170673"/>
            <a:ext cx="5352420" cy="347132"/>
          </a:xfrm>
          <a:prstGeom prst="rect">
            <a:avLst/>
          </a:prstGeom>
        </p:spPr>
        <p:txBody>
          <a:bodyPr/>
          <a:lstStyle>
            <a:lvl1pPr marL="0" indent="0">
              <a:lnSpc>
                <a:spcPct val="100000"/>
              </a:lnSpc>
              <a:buNone/>
              <a:defRPr sz="1600" b="1" i="0">
                <a:solidFill>
                  <a:schemeClr val="tx1"/>
                </a:solidFill>
                <a:latin typeface="Poppins SemiBold" panose="02000000000000000000" pitchFamily="2" charset="77"/>
                <a:ea typeface="Open Sans" panose="020B0606030504020204" pitchFamily="34" charset="0"/>
                <a:cs typeface="Poppins SemiBold" panose="02000000000000000000" pitchFamily="2" charset="77"/>
              </a:defRPr>
            </a:lvl1pPr>
          </a:lstStyle>
          <a:p>
            <a:pPr lvl="0"/>
            <a:r>
              <a:rPr lang="en-US"/>
              <a:t>Click to edit</a:t>
            </a:r>
          </a:p>
        </p:txBody>
      </p:sp>
      <p:sp>
        <p:nvSpPr>
          <p:cNvPr id="16" name="Text Placeholder 5">
            <a:extLst>
              <a:ext uri="{FF2B5EF4-FFF2-40B4-BE49-F238E27FC236}">
                <a16:creationId xmlns:a16="http://schemas.microsoft.com/office/drawing/2014/main" id="{347961F7-1F96-D649-B1E5-99B051035F07}"/>
              </a:ext>
            </a:extLst>
          </p:cNvPr>
          <p:cNvSpPr>
            <a:spLocks noGrp="1"/>
          </p:cNvSpPr>
          <p:nvPr>
            <p:ph type="body" sz="quarter" idx="30"/>
          </p:nvPr>
        </p:nvSpPr>
        <p:spPr>
          <a:xfrm>
            <a:off x="907703" y="5502165"/>
            <a:ext cx="5352420" cy="715154"/>
          </a:xfrm>
          <a:prstGeom prst="rect">
            <a:avLst/>
          </a:prstGeom>
        </p:spPr>
        <p:txBody>
          <a:bodyPr/>
          <a:lstStyle>
            <a:lvl1pPr marL="0" indent="0">
              <a:lnSpc>
                <a:spcPct val="150000"/>
              </a:lnSpc>
              <a:buNone/>
              <a:defRPr sz="12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a:t>
            </a:r>
          </a:p>
        </p:txBody>
      </p:sp>
      <p:sp>
        <p:nvSpPr>
          <p:cNvPr id="17" name="Text Placeholder 5">
            <a:extLst>
              <a:ext uri="{FF2B5EF4-FFF2-40B4-BE49-F238E27FC236}">
                <a16:creationId xmlns:a16="http://schemas.microsoft.com/office/drawing/2014/main" id="{416ECAD8-CA6C-B340-910E-12F5C146466A}"/>
              </a:ext>
            </a:extLst>
          </p:cNvPr>
          <p:cNvSpPr>
            <a:spLocks noGrp="1"/>
          </p:cNvSpPr>
          <p:nvPr>
            <p:ph type="body" sz="quarter" idx="31"/>
          </p:nvPr>
        </p:nvSpPr>
        <p:spPr>
          <a:xfrm>
            <a:off x="907701" y="5120052"/>
            <a:ext cx="5352420" cy="347132"/>
          </a:xfrm>
          <a:prstGeom prst="rect">
            <a:avLst/>
          </a:prstGeom>
        </p:spPr>
        <p:txBody>
          <a:bodyPr/>
          <a:lstStyle>
            <a:lvl1pPr marL="0" indent="0">
              <a:lnSpc>
                <a:spcPct val="100000"/>
              </a:lnSpc>
              <a:buNone/>
              <a:defRPr sz="1600" b="1" i="0">
                <a:solidFill>
                  <a:schemeClr val="tx1"/>
                </a:solidFill>
                <a:latin typeface="Poppins SemiBold" panose="02000000000000000000" pitchFamily="2" charset="77"/>
                <a:ea typeface="Open Sans" panose="020B0606030504020204" pitchFamily="34" charset="0"/>
                <a:cs typeface="Poppins SemiBold" panose="02000000000000000000" pitchFamily="2" charset="77"/>
              </a:defRPr>
            </a:lvl1pPr>
          </a:lstStyle>
          <a:p>
            <a:pPr lvl="0"/>
            <a:r>
              <a:rPr lang="en-US"/>
              <a:t>Click to edit</a:t>
            </a:r>
          </a:p>
        </p:txBody>
      </p:sp>
      <p:sp>
        <p:nvSpPr>
          <p:cNvPr id="2" name="Footer Placeholder 1">
            <a:extLst>
              <a:ext uri="{FF2B5EF4-FFF2-40B4-BE49-F238E27FC236}">
                <a16:creationId xmlns:a16="http://schemas.microsoft.com/office/drawing/2014/main" id="{B1AED433-7DEF-D74B-9ABA-62C66486399A}"/>
              </a:ext>
            </a:extLst>
          </p:cNvPr>
          <p:cNvSpPr>
            <a:spLocks noGrp="1"/>
          </p:cNvSpPr>
          <p:nvPr>
            <p:ph type="ftr" sz="quarter" idx="32"/>
          </p:nvPr>
        </p:nvSpPr>
        <p:spPr/>
        <p:txBody>
          <a:bodyPr/>
          <a:lstStyle/>
          <a:p>
            <a:r>
              <a:rPr lang="en-ZA"/>
              <a:t>XDODE (PTY) LTD | October 2019</a:t>
            </a:r>
            <a:endParaRPr lang="en-US"/>
          </a:p>
        </p:txBody>
      </p:sp>
    </p:spTree>
    <p:extLst>
      <p:ext uri="{BB962C8B-B14F-4D97-AF65-F5344CB8AC3E}">
        <p14:creationId xmlns:p14="http://schemas.microsoft.com/office/powerpoint/2010/main" val="27955852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33B9C-F926-C44D-9EEF-AD9D45678E4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Footer Placeholder 2">
            <a:extLst>
              <a:ext uri="{FF2B5EF4-FFF2-40B4-BE49-F238E27FC236}">
                <a16:creationId xmlns:a16="http://schemas.microsoft.com/office/drawing/2014/main" id="{5E478DB7-A39A-904E-AB33-24F0AA8D14A6}"/>
              </a:ext>
            </a:extLst>
          </p:cNvPr>
          <p:cNvSpPr>
            <a:spLocks noGrp="1"/>
          </p:cNvSpPr>
          <p:nvPr>
            <p:ph type="ftr" sz="quarter" idx="10"/>
          </p:nvPr>
        </p:nvSpPr>
        <p:spPr/>
        <p:txBody>
          <a:bodyPr/>
          <a:lstStyle/>
          <a:p>
            <a:r>
              <a:rPr lang="en-ZA"/>
              <a:t>XDODE (PTY) LTD | October 2019</a:t>
            </a:r>
            <a:endParaRPr lang="en-US"/>
          </a:p>
        </p:txBody>
      </p:sp>
    </p:spTree>
    <p:extLst>
      <p:ext uri="{BB962C8B-B14F-4D97-AF65-F5344CB8AC3E}">
        <p14:creationId xmlns:p14="http://schemas.microsoft.com/office/powerpoint/2010/main" val="1396661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pening_03">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2E84673-6C7C-8141-ACF3-D2BAEDE20C58}"/>
              </a:ext>
            </a:extLst>
          </p:cNvPr>
          <p:cNvSpPr>
            <a:spLocks noGrp="1"/>
          </p:cNvSpPr>
          <p:nvPr>
            <p:ph type="pic" sz="quarter" idx="10"/>
          </p:nvPr>
        </p:nvSpPr>
        <p:spPr>
          <a:xfrm>
            <a:off x="0" y="0"/>
            <a:ext cx="12192000" cy="4236720"/>
          </a:xfrm>
          <a:prstGeom prst="rect">
            <a:avLst/>
          </a:prstGeom>
          <a:solidFill>
            <a:schemeClr val="bg1">
              <a:lumMod val="50000"/>
            </a:schemeClr>
          </a:solidFill>
        </p:spPr>
        <p:txBody>
          <a:bodyPr/>
          <a:lstStyle/>
          <a:p>
            <a:endParaRPr lang="en-US"/>
          </a:p>
        </p:txBody>
      </p:sp>
      <p:sp>
        <p:nvSpPr>
          <p:cNvPr id="3" name="Subtitle 2"/>
          <p:cNvSpPr>
            <a:spLocks noGrp="1"/>
          </p:cNvSpPr>
          <p:nvPr>
            <p:ph type="subTitle" idx="1"/>
          </p:nvPr>
        </p:nvSpPr>
        <p:spPr>
          <a:xfrm>
            <a:off x="5783536" y="5413244"/>
            <a:ext cx="4986064" cy="382429"/>
          </a:xfrm>
          <a:prstGeom prst="rect">
            <a:avLst/>
          </a:prstGeom>
        </p:spPr>
        <p:txBody>
          <a:bodyPr/>
          <a:lstStyle>
            <a:lvl1pPr marL="0" indent="0" algn="l">
              <a:lnSpc>
                <a:spcPct val="100000"/>
              </a:lnSpc>
              <a:buNone/>
              <a:defRPr sz="20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5" name="Picture Placeholder 4">
            <a:extLst>
              <a:ext uri="{FF2B5EF4-FFF2-40B4-BE49-F238E27FC236}">
                <a16:creationId xmlns:a16="http://schemas.microsoft.com/office/drawing/2014/main" id="{0E2BA19A-717B-1C42-B04F-4AD584B5B92B}"/>
              </a:ext>
            </a:extLst>
          </p:cNvPr>
          <p:cNvSpPr>
            <a:spLocks noGrp="1"/>
          </p:cNvSpPr>
          <p:nvPr>
            <p:ph type="pic" sz="quarter" idx="11" hasCustomPrompt="1"/>
          </p:nvPr>
        </p:nvSpPr>
        <p:spPr>
          <a:xfrm>
            <a:off x="852011" y="4777400"/>
            <a:ext cx="3335337" cy="1654119"/>
          </a:xfrm>
          <a:prstGeom prst="rect">
            <a:avLst/>
          </a:prstGeom>
          <a:noFill/>
        </p:spPr>
        <p:txBody>
          <a:bodyPr/>
          <a:lstStyle/>
          <a:p>
            <a:r>
              <a:rPr lang="en-US"/>
              <a:t>Your logo here</a:t>
            </a:r>
          </a:p>
        </p:txBody>
      </p:sp>
      <p:sp>
        <p:nvSpPr>
          <p:cNvPr id="2" name="Footer Placeholder 1">
            <a:extLst>
              <a:ext uri="{FF2B5EF4-FFF2-40B4-BE49-F238E27FC236}">
                <a16:creationId xmlns:a16="http://schemas.microsoft.com/office/drawing/2014/main" id="{278C4F1E-F145-BF41-8E20-BD9C5413CA00}"/>
              </a:ext>
            </a:extLst>
          </p:cNvPr>
          <p:cNvSpPr>
            <a:spLocks noGrp="1"/>
          </p:cNvSpPr>
          <p:nvPr>
            <p:ph type="ftr" sz="quarter" idx="12"/>
          </p:nvPr>
        </p:nvSpPr>
        <p:spPr/>
        <p:txBody>
          <a:bodyPr/>
          <a:lstStyle/>
          <a:p>
            <a:r>
              <a:rPr lang="en-ZA"/>
              <a:t>XDODE (PTY) LTD | October 2019</a:t>
            </a:r>
            <a:endParaRPr lang="en-US"/>
          </a:p>
        </p:txBody>
      </p:sp>
    </p:spTree>
    <p:extLst>
      <p:ext uri="{BB962C8B-B14F-4D97-AF65-F5344CB8AC3E}">
        <p14:creationId xmlns:p14="http://schemas.microsoft.com/office/powerpoint/2010/main" val="159483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ragraph_01">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852160" y="990600"/>
            <a:ext cx="5273040" cy="3672840"/>
          </a:xfrm>
          <a:prstGeom prst="rect">
            <a:avLst/>
          </a:prstGeom>
        </p:spPr>
        <p:txBody>
          <a:bodyPr/>
          <a:lstStyle>
            <a:lvl1pPr marL="0" indent="0" algn="l">
              <a:lnSpc>
                <a:spcPct val="150000"/>
              </a:lnSpc>
              <a:buNone/>
              <a:defRPr sz="16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4" name="Text Placeholder 3">
            <a:extLst>
              <a:ext uri="{FF2B5EF4-FFF2-40B4-BE49-F238E27FC236}">
                <a16:creationId xmlns:a16="http://schemas.microsoft.com/office/drawing/2014/main" id="{C1655277-E6ED-3544-9DF3-DA89B2CDB09B}"/>
              </a:ext>
            </a:extLst>
          </p:cNvPr>
          <p:cNvSpPr>
            <a:spLocks noGrp="1"/>
          </p:cNvSpPr>
          <p:nvPr>
            <p:ph type="body" sz="quarter" idx="12"/>
          </p:nvPr>
        </p:nvSpPr>
        <p:spPr>
          <a:xfrm>
            <a:off x="976074" y="990600"/>
            <a:ext cx="4561126" cy="3672840"/>
          </a:xfrm>
          <a:prstGeom prst="rect">
            <a:avLst/>
          </a:prstGeom>
        </p:spPr>
        <p:txBody>
          <a:bodyPr/>
          <a:lstStyle>
            <a:lvl1pPr marL="0" indent="0" algn="l">
              <a:lnSpc>
                <a:spcPct val="100000"/>
              </a:lnSpc>
              <a:buNone/>
              <a:defRPr sz="3600" b="1" i="0" spc="-150">
                <a:latin typeface="Poppins" panose="02000000000000000000" pitchFamily="2" charset="77"/>
                <a:cs typeface="Poppins" panose="02000000000000000000" pitchFamily="2" charset="77"/>
              </a:defRPr>
            </a:lvl1pPr>
          </a:lstStyle>
          <a:p>
            <a:pPr lvl="0"/>
            <a:r>
              <a:rPr lang="en-US"/>
              <a:t>Click to edit</a:t>
            </a:r>
          </a:p>
        </p:txBody>
      </p:sp>
      <p:sp>
        <p:nvSpPr>
          <p:cNvPr id="2" name="Footer Placeholder 1">
            <a:extLst>
              <a:ext uri="{FF2B5EF4-FFF2-40B4-BE49-F238E27FC236}">
                <a16:creationId xmlns:a16="http://schemas.microsoft.com/office/drawing/2014/main" id="{D55EE062-1446-0940-9845-3E94C7360977}"/>
              </a:ext>
            </a:extLst>
          </p:cNvPr>
          <p:cNvSpPr>
            <a:spLocks noGrp="1"/>
          </p:cNvSpPr>
          <p:nvPr>
            <p:ph type="ftr" sz="quarter" idx="13"/>
          </p:nvPr>
        </p:nvSpPr>
        <p:spPr/>
        <p:txBody>
          <a:bodyPr/>
          <a:lstStyle/>
          <a:p>
            <a:r>
              <a:rPr lang="en-ZA"/>
              <a:t>XDODE (PTY) LTD | October 2019</a:t>
            </a:r>
            <a:endParaRPr lang="en-US"/>
          </a:p>
        </p:txBody>
      </p:sp>
    </p:spTree>
    <p:extLst>
      <p:ext uri="{BB962C8B-B14F-4D97-AF65-F5344CB8AC3E}">
        <p14:creationId xmlns:p14="http://schemas.microsoft.com/office/powerpoint/2010/main" val="35390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ragraph_02">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69114" y="2608738"/>
            <a:ext cx="4834733" cy="1313022"/>
          </a:xfrm>
          <a:prstGeom prst="rect">
            <a:avLst/>
          </a:prstGeom>
        </p:spPr>
        <p:txBody>
          <a:bodyPr/>
          <a:lstStyle>
            <a:lvl1pPr marL="0" indent="0" algn="l">
              <a:lnSpc>
                <a:spcPct val="150000"/>
              </a:lnSpc>
              <a:buNone/>
              <a:defRPr sz="16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a:t>
            </a:r>
          </a:p>
        </p:txBody>
      </p:sp>
      <p:sp>
        <p:nvSpPr>
          <p:cNvPr id="4" name="Text Placeholder 3">
            <a:extLst>
              <a:ext uri="{FF2B5EF4-FFF2-40B4-BE49-F238E27FC236}">
                <a16:creationId xmlns:a16="http://schemas.microsoft.com/office/drawing/2014/main" id="{C1655277-E6ED-3544-9DF3-DA89B2CDB09B}"/>
              </a:ext>
            </a:extLst>
          </p:cNvPr>
          <p:cNvSpPr>
            <a:spLocks noGrp="1"/>
          </p:cNvSpPr>
          <p:nvPr>
            <p:ph type="body" sz="quarter" idx="12"/>
          </p:nvPr>
        </p:nvSpPr>
        <p:spPr>
          <a:xfrm>
            <a:off x="1169113" y="990601"/>
            <a:ext cx="6847127" cy="1437640"/>
          </a:xfrm>
          <a:prstGeom prst="rect">
            <a:avLst/>
          </a:prstGeom>
        </p:spPr>
        <p:txBody>
          <a:bodyPr/>
          <a:lstStyle>
            <a:lvl1pPr marL="0" indent="0" algn="l">
              <a:lnSpc>
                <a:spcPct val="100000"/>
              </a:lnSpc>
              <a:buNone/>
              <a:defRPr sz="3600" b="1" i="0" spc="-150">
                <a:latin typeface="Poppins" panose="02000000000000000000" pitchFamily="2" charset="77"/>
                <a:cs typeface="Poppins" panose="02000000000000000000" pitchFamily="2" charset="77"/>
              </a:defRPr>
            </a:lvl1pPr>
          </a:lstStyle>
          <a:p>
            <a:pPr lvl="0"/>
            <a:r>
              <a:rPr lang="en-US"/>
              <a:t>Click to edit</a:t>
            </a:r>
          </a:p>
        </p:txBody>
      </p:sp>
      <p:sp>
        <p:nvSpPr>
          <p:cNvPr id="7" name="Text Placeholder 6">
            <a:extLst>
              <a:ext uri="{FF2B5EF4-FFF2-40B4-BE49-F238E27FC236}">
                <a16:creationId xmlns:a16="http://schemas.microsoft.com/office/drawing/2014/main" id="{A2748753-5A9D-2E49-9F5A-A1CDF39C2100}"/>
              </a:ext>
            </a:extLst>
          </p:cNvPr>
          <p:cNvSpPr>
            <a:spLocks noGrp="1"/>
          </p:cNvSpPr>
          <p:nvPr>
            <p:ph type="body" sz="quarter" idx="13"/>
          </p:nvPr>
        </p:nvSpPr>
        <p:spPr>
          <a:xfrm>
            <a:off x="6157278" y="2609057"/>
            <a:ext cx="4662487" cy="1312704"/>
          </a:xfrm>
          <a:prstGeom prst="rect">
            <a:avLst/>
          </a:prstGeom>
        </p:spPr>
        <p:txBody>
          <a:bodyPr/>
          <a:lstStyle>
            <a:lvl1pPr marL="0" indent="0">
              <a:lnSpc>
                <a:spcPct val="150000"/>
              </a:lnSpc>
              <a:buNone/>
              <a:defRPr sz="1600">
                <a:solidFill>
                  <a:schemeClr val="tx1">
                    <a:lumMod val="50000"/>
                    <a:lumOff val="50000"/>
                  </a:schemeClr>
                </a:solidFill>
                <a:latin typeface="Poppins" panose="02000000000000000000" pitchFamily="2" charset="77"/>
                <a:cs typeface="Poppins" panose="02000000000000000000" pitchFamily="2" charset="77"/>
              </a:defRPr>
            </a:lvl1pPr>
          </a:lstStyle>
          <a:p>
            <a:pPr lvl="0"/>
            <a:r>
              <a:rPr lang="en-US"/>
              <a:t>Click to edit</a:t>
            </a:r>
          </a:p>
        </p:txBody>
      </p:sp>
      <p:sp>
        <p:nvSpPr>
          <p:cNvPr id="9" name="Picture Placeholder 8">
            <a:extLst>
              <a:ext uri="{FF2B5EF4-FFF2-40B4-BE49-F238E27FC236}">
                <a16:creationId xmlns:a16="http://schemas.microsoft.com/office/drawing/2014/main" id="{F1979409-2FB7-9748-B378-1631337C93D7}"/>
              </a:ext>
            </a:extLst>
          </p:cNvPr>
          <p:cNvSpPr>
            <a:spLocks noGrp="1"/>
          </p:cNvSpPr>
          <p:nvPr>
            <p:ph type="pic" sz="quarter" idx="14"/>
          </p:nvPr>
        </p:nvSpPr>
        <p:spPr>
          <a:xfrm>
            <a:off x="0" y="4338321"/>
            <a:ext cx="12192000" cy="2519680"/>
          </a:xfrm>
          <a:prstGeom prst="rect">
            <a:avLst/>
          </a:prstGeom>
          <a:solidFill>
            <a:schemeClr val="bg1">
              <a:lumMod val="50000"/>
            </a:schemeClr>
          </a:solidFill>
        </p:spPr>
        <p:txBody>
          <a:bodyPr/>
          <a:lstStyle/>
          <a:p>
            <a:endParaRPr lang="en-US"/>
          </a:p>
        </p:txBody>
      </p:sp>
      <p:sp>
        <p:nvSpPr>
          <p:cNvPr id="2" name="Footer Placeholder 1">
            <a:extLst>
              <a:ext uri="{FF2B5EF4-FFF2-40B4-BE49-F238E27FC236}">
                <a16:creationId xmlns:a16="http://schemas.microsoft.com/office/drawing/2014/main" id="{318641D0-AF28-B343-993B-CD820A73BAD6}"/>
              </a:ext>
            </a:extLst>
          </p:cNvPr>
          <p:cNvSpPr>
            <a:spLocks noGrp="1"/>
          </p:cNvSpPr>
          <p:nvPr>
            <p:ph type="ftr" sz="quarter" idx="15"/>
          </p:nvPr>
        </p:nvSpPr>
        <p:spPr/>
        <p:txBody>
          <a:bodyPr/>
          <a:lstStyle/>
          <a:p>
            <a:r>
              <a:rPr lang="en-ZA"/>
              <a:t>XDODE (PTY) LTD | October 2019</a:t>
            </a:r>
            <a:endParaRPr lang="en-US"/>
          </a:p>
        </p:txBody>
      </p:sp>
    </p:spTree>
    <p:extLst>
      <p:ext uri="{BB962C8B-B14F-4D97-AF65-F5344CB8AC3E}">
        <p14:creationId xmlns:p14="http://schemas.microsoft.com/office/powerpoint/2010/main" val="3680474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ragraph_03">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1655277-E6ED-3544-9DF3-DA89B2CDB09B}"/>
              </a:ext>
            </a:extLst>
          </p:cNvPr>
          <p:cNvSpPr>
            <a:spLocks noGrp="1"/>
          </p:cNvSpPr>
          <p:nvPr>
            <p:ph type="body" sz="quarter" idx="12"/>
          </p:nvPr>
        </p:nvSpPr>
        <p:spPr>
          <a:xfrm>
            <a:off x="6096000" y="1830863"/>
            <a:ext cx="4834733" cy="1437640"/>
          </a:xfrm>
          <a:prstGeom prst="rect">
            <a:avLst/>
          </a:prstGeom>
        </p:spPr>
        <p:txBody>
          <a:bodyPr/>
          <a:lstStyle>
            <a:lvl1pPr marL="0" indent="0" algn="l">
              <a:lnSpc>
                <a:spcPct val="100000"/>
              </a:lnSpc>
              <a:buNone/>
              <a:defRPr sz="3600" b="1" i="0" spc="-150">
                <a:latin typeface="Poppins" panose="02000000000000000000" pitchFamily="2" charset="77"/>
                <a:cs typeface="Poppins" panose="02000000000000000000" pitchFamily="2" charset="77"/>
              </a:defRPr>
            </a:lvl1pPr>
          </a:lstStyle>
          <a:p>
            <a:pPr lvl="0"/>
            <a:r>
              <a:rPr lang="en-US"/>
              <a:t>Click to edit</a:t>
            </a:r>
          </a:p>
        </p:txBody>
      </p:sp>
      <p:sp>
        <p:nvSpPr>
          <p:cNvPr id="7" name="Text Placeholder 6">
            <a:extLst>
              <a:ext uri="{FF2B5EF4-FFF2-40B4-BE49-F238E27FC236}">
                <a16:creationId xmlns:a16="http://schemas.microsoft.com/office/drawing/2014/main" id="{A2748753-5A9D-2E49-9F5A-A1CDF39C2100}"/>
              </a:ext>
            </a:extLst>
          </p:cNvPr>
          <p:cNvSpPr>
            <a:spLocks noGrp="1"/>
          </p:cNvSpPr>
          <p:nvPr>
            <p:ph type="body" sz="quarter" idx="13"/>
          </p:nvPr>
        </p:nvSpPr>
        <p:spPr>
          <a:xfrm>
            <a:off x="6096000" y="3428999"/>
            <a:ext cx="4834733" cy="1312704"/>
          </a:xfrm>
          <a:prstGeom prst="rect">
            <a:avLst/>
          </a:prstGeom>
        </p:spPr>
        <p:txBody>
          <a:bodyPr/>
          <a:lstStyle>
            <a:lvl1pPr marL="0" indent="0">
              <a:lnSpc>
                <a:spcPct val="150000"/>
              </a:lnSpc>
              <a:buNone/>
              <a:defRPr sz="1600">
                <a:solidFill>
                  <a:schemeClr val="tx1">
                    <a:lumMod val="50000"/>
                    <a:lumOff val="50000"/>
                  </a:schemeClr>
                </a:solidFill>
                <a:latin typeface="Poppins" panose="02000000000000000000" pitchFamily="2" charset="77"/>
                <a:cs typeface="Poppins" panose="02000000000000000000" pitchFamily="2" charset="77"/>
              </a:defRPr>
            </a:lvl1pPr>
          </a:lstStyle>
          <a:p>
            <a:pPr lvl="0"/>
            <a:r>
              <a:rPr lang="en-US"/>
              <a:t>Click to edit</a:t>
            </a:r>
          </a:p>
        </p:txBody>
      </p:sp>
      <p:sp>
        <p:nvSpPr>
          <p:cNvPr id="5" name="Picture Placeholder 4">
            <a:extLst>
              <a:ext uri="{FF2B5EF4-FFF2-40B4-BE49-F238E27FC236}">
                <a16:creationId xmlns:a16="http://schemas.microsoft.com/office/drawing/2014/main" id="{09A94360-3575-3F4A-8A9A-B0EAD4AF9F21}"/>
              </a:ext>
            </a:extLst>
          </p:cNvPr>
          <p:cNvSpPr>
            <a:spLocks noGrp="1"/>
          </p:cNvSpPr>
          <p:nvPr>
            <p:ph type="pic" sz="quarter" idx="14"/>
          </p:nvPr>
        </p:nvSpPr>
        <p:spPr>
          <a:xfrm>
            <a:off x="0" y="916953"/>
            <a:ext cx="5025613" cy="5025613"/>
          </a:xfrm>
          <a:prstGeom prst="diamond">
            <a:avLst/>
          </a:prstGeom>
          <a:solidFill>
            <a:schemeClr val="bg1">
              <a:lumMod val="65000"/>
            </a:schemeClr>
          </a:solidFill>
          <a:ln w="50800">
            <a:solidFill>
              <a:schemeClr val="bg1"/>
            </a:solidFill>
          </a:ln>
        </p:spPr>
        <p:txBody>
          <a:bodyPr/>
          <a:lstStyle/>
          <a:p>
            <a:endParaRPr lang="en-US"/>
          </a:p>
        </p:txBody>
      </p:sp>
      <p:sp>
        <p:nvSpPr>
          <p:cNvPr id="2" name="Footer Placeholder 1">
            <a:extLst>
              <a:ext uri="{FF2B5EF4-FFF2-40B4-BE49-F238E27FC236}">
                <a16:creationId xmlns:a16="http://schemas.microsoft.com/office/drawing/2014/main" id="{72B1F84F-C279-D14D-9EEB-ED22C3320A36}"/>
              </a:ext>
            </a:extLst>
          </p:cNvPr>
          <p:cNvSpPr>
            <a:spLocks noGrp="1"/>
          </p:cNvSpPr>
          <p:nvPr>
            <p:ph type="ftr" sz="quarter" idx="15"/>
          </p:nvPr>
        </p:nvSpPr>
        <p:spPr/>
        <p:txBody>
          <a:bodyPr/>
          <a:lstStyle/>
          <a:p>
            <a:r>
              <a:rPr lang="en-ZA"/>
              <a:t>XDODE (PTY) LTD | October 2019</a:t>
            </a:r>
            <a:endParaRPr lang="en-US"/>
          </a:p>
        </p:txBody>
      </p:sp>
    </p:spTree>
    <p:extLst>
      <p:ext uri="{BB962C8B-B14F-4D97-AF65-F5344CB8AC3E}">
        <p14:creationId xmlns:p14="http://schemas.microsoft.com/office/powerpoint/2010/main" val="3857829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ragraph_04">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1655277-E6ED-3544-9DF3-DA89B2CDB09B}"/>
              </a:ext>
            </a:extLst>
          </p:cNvPr>
          <p:cNvSpPr>
            <a:spLocks noGrp="1"/>
          </p:cNvSpPr>
          <p:nvPr>
            <p:ph type="body" sz="quarter" idx="12"/>
          </p:nvPr>
        </p:nvSpPr>
        <p:spPr>
          <a:xfrm>
            <a:off x="1367624" y="312309"/>
            <a:ext cx="6847127" cy="1216551"/>
          </a:xfrm>
          <a:prstGeom prst="rect">
            <a:avLst/>
          </a:prstGeom>
        </p:spPr>
        <p:txBody>
          <a:bodyPr/>
          <a:lstStyle>
            <a:lvl1pPr marL="0" indent="0" algn="l">
              <a:lnSpc>
                <a:spcPct val="100000"/>
              </a:lnSpc>
              <a:buNone/>
              <a:defRPr sz="4400" b="1" i="0" spc="-150">
                <a:latin typeface="Poppins" panose="02000000000000000000" pitchFamily="2" charset="77"/>
                <a:cs typeface="Poppins" panose="02000000000000000000" pitchFamily="2" charset="77"/>
              </a:defRPr>
            </a:lvl1pPr>
          </a:lstStyle>
          <a:p>
            <a:pPr lvl="0"/>
            <a:r>
              <a:rPr lang="en-US"/>
              <a:t>Click to edit</a:t>
            </a:r>
          </a:p>
        </p:txBody>
      </p:sp>
      <p:sp>
        <p:nvSpPr>
          <p:cNvPr id="9" name="Picture Placeholder 8">
            <a:extLst>
              <a:ext uri="{FF2B5EF4-FFF2-40B4-BE49-F238E27FC236}">
                <a16:creationId xmlns:a16="http://schemas.microsoft.com/office/drawing/2014/main" id="{F1979409-2FB7-9748-B378-1631337C93D7}"/>
              </a:ext>
            </a:extLst>
          </p:cNvPr>
          <p:cNvSpPr>
            <a:spLocks noGrp="1"/>
          </p:cNvSpPr>
          <p:nvPr>
            <p:ph type="pic" sz="quarter" idx="14"/>
          </p:nvPr>
        </p:nvSpPr>
        <p:spPr>
          <a:xfrm>
            <a:off x="2019631" y="1971923"/>
            <a:ext cx="10172369" cy="4886078"/>
          </a:xfrm>
          <a:prstGeom prst="rect">
            <a:avLst/>
          </a:prstGeom>
          <a:solidFill>
            <a:schemeClr val="bg1">
              <a:lumMod val="50000"/>
            </a:schemeClr>
          </a:solidFill>
        </p:spPr>
        <p:txBody>
          <a:bodyPr/>
          <a:lstStyle/>
          <a:p>
            <a:endParaRPr lang="en-US"/>
          </a:p>
        </p:txBody>
      </p:sp>
      <p:sp>
        <p:nvSpPr>
          <p:cNvPr id="3" name="Subtitle 2"/>
          <p:cNvSpPr>
            <a:spLocks noGrp="1"/>
          </p:cNvSpPr>
          <p:nvPr>
            <p:ph type="subTitle" idx="1"/>
          </p:nvPr>
        </p:nvSpPr>
        <p:spPr>
          <a:xfrm>
            <a:off x="7379999" y="5232669"/>
            <a:ext cx="4101684" cy="1313022"/>
          </a:xfrm>
          <a:prstGeom prst="rect">
            <a:avLst/>
          </a:prstGeom>
        </p:spPr>
        <p:txBody>
          <a:bodyPr/>
          <a:lstStyle>
            <a:lvl1pPr marL="0" indent="0" algn="l">
              <a:lnSpc>
                <a:spcPct val="150000"/>
              </a:lnSpc>
              <a:buNone/>
              <a:defRPr sz="1400" b="0" i="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a:t>
            </a:r>
          </a:p>
        </p:txBody>
      </p:sp>
      <p:sp>
        <p:nvSpPr>
          <p:cNvPr id="2" name="Footer Placeholder 1">
            <a:extLst>
              <a:ext uri="{FF2B5EF4-FFF2-40B4-BE49-F238E27FC236}">
                <a16:creationId xmlns:a16="http://schemas.microsoft.com/office/drawing/2014/main" id="{8C02B920-F6F8-9848-8BF1-982B2F6368F6}"/>
              </a:ext>
            </a:extLst>
          </p:cNvPr>
          <p:cNvSpPr>
            <a:spLocks noGrp="1"/>
          </p:cNvSpPr>
          <p:nvPr>
            <p:ph type="ftr" sz="quarter" idx="15"/>
          </p:nvPr>
        </p:nvSpPr>
        <p:spPr/>
        <p:txBody>
          <a:bodyPr/>
          <a:lstStyle/>
          <a:p>
            <a:r>
              <a:rPr lang="en-ZA"/>
              <a:t>XDODE (PTY) LTD | October 2019</a:t>
            </a:r>
            <a:endParaRPr lang="en-US"/>
          </a:p>
        </p:txBody>
      </p:sp>
    </p:spTree>
    <p:extLst>
      <p:ext uri="{BB962C8B-B14F-4D97-AF65-F5344CB8AC3E}">
        <p14:creationId xmlns:p14="http://schemas.microsoft.com/office/powerpoint/2010/main" val="2612452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ragraph_05">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1655277-E6ED-3544-9DF3-DA89B2CDB09B}"/>
              </a:ext>
            </a:extLst>
          </p:cNvPr>
          <p:cNvSpPr>
            <a:spLocks noGrp="1"/>
          </p:cNvSpPr>
          <p:nvPr>
            <p:ph type="body" sz="quarter" idx="12"/>
          </p:nvPr>
        </p:nvSpPr>
        <p:spPr>
          <a:xfrm>
            <a:off x="8444285" y="312309"/>
            <a:ext cx="3037399" cy="1347304"/>
          </a:xfrm>
          <a:prstGeom prst="rect">
            <a:avLst/>
          </a:prstGeom>
        </p:spPr>
        <p:txBody>
          <a:bodyPr/>
          <a:lstStyle>
            <a:lvl1pPr marL="0" indent="0" algn="l">
              <a:lnSpc>
                <a:spcPct val="100000"/>
              </a:lnSpc>
              <a:buNone/>
              <a:defRPr sz="4400" b="1" i="0" spc="-150">
                <a:latin typeface="Poppins" panose="02000000000000000000" pitchFamily="2" charset="77"/>
                <a:cs typeface="Poppins" panose="02000000000000000000" pitchFamily="2" charset="77"/>
              </a:defRPr>
            </a:lvl1pPr>
          </a:lstStyle>
          <a:p>
            <a:pPr lvl="0"/>
            <a:r>
              <a:rPr lang="en-US"/>
              <a:t>Click to edit</a:t>
            </a:r>
          </a:p>
        </p:txBody>
      </p:sp>
      <p:sp>
        <p:nvSpPr>
          <p:cNvPr id="9" name="Picture Placeholder 8">
            <a:extLst>
              <a:ext uri="{FF2B5EF4-FFF2-40B4-BE49-F238E27FC236}">
                <a16:creationId xmlns:a16="http://schemas.microsoft.com/office/drawing/2014/main" id="{F1979409-2FB7-9748-B378-1631337C93D7}"/>
              </a:ext>
            </a:extLst>
          </p:cNvPr>
          <p:cNvSpPr>
            <a:spLocks noGrp="1"/>
          </p:cNvSpPr>
          <p:nvPr>
            <p:ph type="pic" sz="quarter" idx="14"/>
          </p:nvPr>
        </p:nvSpPr>
        <p:spPr>
          <a:xfrm>
            <a:off x="0" y="1399430"/>
            <a:ext cx="8214751" cy="5458571"/>
          </a:xfrm>
          <a:prstGeom prst="rect">
            <a:avLst/>
          </a:prstGeom>
          <a:solidFill>
            <a:schemeClr val="bg1">
              <a:lumMod val="50000"/>
            </a:schemeClr>
          </a:solidFill>
        </p:spPr>
        <p:txBody>
          <a:bodyPr/>
          <a:lstStyle/>
          <a:p>
            <a:endParaRPr lang="en-US"/>
          </a:p>
        </p:txBody>
      </p:sp>
      <p:sp>
        <p:nvSpPr>
          <p:cNvPr id="3" name="Subtitle 2"/>
          <p:cNvSpPr>
            <a:spLocks noGrp="1"/>
          </p:cNvSpPr>
          <p:nvPr>
            <p:ph type="subTitle" idx="1"/>
          </p:nvPr>
        </p:nvSpPr>
        <p:spPr>
          <a:xfrm>
            <a:off x="6096000" y="3888188"/>
            <a:ext cx="5385683" cy="2657503"/>
          </a:xfrm>
          <a:prstGeom prst="rect">
            <a:avLst/>
          </a:prstGeom>
        </p:spPr>
        <p:txBody>
          <a:bodyPr/>
          <a:lstStyle>
            <a:lvl1pPr marL="0" indent="0" algn="l">
              <a:lnSpc>
                <a:spcPct val="150000"/>
              </a:lnSpc>
              <a:buNone/>
              <a:defRPr sz="14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a:t>
            </a:r>
          </a:p>
        </p:txBody>
      </p:sp>
      <p:sp>
        <p:nvSpPr>
          <p:cNvPr id="2" name="Footer Placeholder 1">
            <a:extLst>
              <a:ext uri="{FF2B5EF4-FFF2-40B4-BE49-F238E27FC236}">
                <a16:creationId xmlns:a16="http://schemas.microsoft.com/office/drawing/2014/main" id="{5771A8D4-9E9E-7A45-A86D-66F7A7839C6C}"/>
              </a:ext>
            </a:extLst>
          </p:cNvPr>
          <p:cNvSpPr>
            <a:spLocks noGrp="1"/>
          </p:cNvSpPr>
          <p:nvPr>
            <p:ph type="ftr" sz="quarter" idx="15"/>
          </p:nvPr>
        </p:nvSpPr>
        <p:spPr/>
        <p:txBody>
          <a:bodyPr/>
          <a:lstStyle/>
          <a:p>
            <a:r>
              <a:rPr lang="en-ZA"/>
              <a:t>XDODE (PTY) LTD | October 2019</a:t>
            </a:r>
            <a:endParaRPr lang="en-US"/>
          </a:p>
        </p:txBody>
      </p:sp>
    </p:spTree>
    <p:extLst>
      <p:ext uri="{BB962C8B-B14F-4D97-AF65-F5344CB8AC3E}">
        <p14:creationId xmlns:p14="http://schemas.microsoft.com/office/powerpoint/2010/main" val="428275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ragraph_06">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1655277-E6ED-3544-9DF3-DA89B2CDB09B}"/>
              </a:ext>
            </a:extLst>
          </p:cNvPr>
          <p:cNvSpPr>
            <a:spLocks noGrp="1"/>
          </p:cNvSpPr>
          <p:nvPr>
            <p:ph type="body" sz="quarter" idx="12"/>
          </p:nvPr>
        </p:nvSpPr>
        <p:spPr>
          <a:xfrm>
            <a:off x="995516" y="370696"/>
            <a:ext cx="10200967" cy="1310619"/>
          </a:xfrm>
          <a:prstGeom prst="rect">
            <a:avLst/>
          </a:prstGeom>
        </p:spPr>
        <p:txBody>
          <a:bodyPr/>
          <a:lstStyle>
            <a:lvl1pPr marL="0" indent="0" algn="l">
              <a:lnSpc>
                <a:spcPct val="100000"/>
              </a:lnSpc>
              <a:buNone/>
              <a:defRPr sz="4400" b="1" i="0" spc="-150">
                <a:latin typeface="Poppins" panose="02000000000000000000" pitchFamily="2" charset="77"/>
                <a:cs typeface="Poppins" panose="02000000000000000000" pitchFamily="2" charset="77"/>
              </a:defRPr>
            </a:lvl1pPr>
          </a:lstStyle>
          <a:p>
            <a:pPr lvl="0"/>
            <a:r>
              <a:rPr lang="en-US"/>
              <a:t>Click to edit</a:t>
            </a:r>
          </a:p>
        </p:txBody>
      </p:sp>
      <p:sp>
        <p:nvSpPr>
          <p:cNvPr id="13" name="Picture Placeholder 12">
            <a:extLst>
              <a:ext uri="{FF2B5EF4-FFF2-40B4-BE49-F238E27FC236}">
                <a16:creationId xmlns:a16="http://schemas.microsoft.com/office/drawing/2014/main" id="{3382704D-99F1-584D-A5CE-6881DACCC173}"/>
              </a:ext>
            </a:extLst>
          </p:cNvPr>
          <p:cNvSpPr>
            <a:spLocks noGrp="1"/>
          </p:cNvSpPr>
          <p:nvPr>
            <p:ph type="pic" sz="quarter" idx="14"/>
          </p:nvPr>
        </p:nvSpPr>
        <p:spPr>
          <a:xfrm>
            <a:off x="0" y="4572000"/>
            <a:ext cx="12192000" cy="2286001"/>
          </a:xfrm>
          <a:custGeom>
            <a:avLst/>
            <a:gdLst>
              <a:gd name="connsiteX0" fmla="*/ 0 w 12192000"/>
              <a:gd name="connsiteY0" fmla="*/ 2115364 h 2286001"/>
              <a:gd name="connsiteX1" fmla="*/ 12192000 w 12192000"/>
              <a:gd name="connsiteY1" fmla="*/ 2115364 h 2286001"/>
              <a:gd name="connsiteX2" fmla="*/ 12192000 w 12192000"/>
              <a:gd name="connsiteY2" fmla="*/ 2286001 h 2286001"/>
              <a:gd name="connsiteX3" fmla="*/ 0 w 12192000"/>
              <a:gd name="connsiteY3" fmla="*/ 2286001 h 2286001"/>
              <a:gd name="connsiteX4" fmla="*/ 0 w 12192000"/>
              <a:gd name="connsiteY4" fmla="*/ 1935790 h 2286001"/>
              <a:gd name="connsiteX5" fmla="*/ 12192000 w 12192000"/>
              <a:gd name="connsiteY5" fmla="*/ 1935790 h 2286001"/>
              <a:gd name="connsiteX6" fmla="*/ 12192000 w 12192000"/>
              <a:gd name="connsiteY6" fmla="*/ 1973691 h 2286001"/>
              <a:gd name="connsiteX7" fmla="*/ 0 w 12192000"/>
              <a:gd name="connsiteY7" fmla="*/ 1973691 h 2286001"/>
              <a:gd name="connsiteX8" fmla="*/ 0 w 12192000"/>
              <a:gd name="connsiteY8" fmla="*/ 0 h 2286001"/>
              <a:gd name="connsiteX9" fmla="*/ 12192000 w 12192000"/>
              <a:gd name="connsiteY9" fmla="*/ 0 h 2286001"/>
              <a:gd name="connsiteX10" fmla="*/ 12192000 w 12192000"/>
              <a:gd name="connsiteY10" fmla="*/ 1890071 h 2286001"/>
              <a:gd name="connsiteX11" fmla="*/ 0 w 12192000"/>
              <a:gd name="connsiteY11" fmla="*/ 1890071 h 228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286001">
                <a:moveTo>
                  <a:pt x="0" y="2115364"/>
                </a:moveTo>
                <a:lnTo>
                  <a:pt x="12192000" y="2115364"/>
                </a:lnTo>
                <a:lnTo>
                  <a:pt x="12192000" y="2286001"/>
                </a:lnTo>
                <a:lnTo>
                  <a:pt x="0" y="2286001"/>
                </a:lnTo>
                <a:close/>
                <a:moveTo>
                  <a:pt x="0" y="1935790"/>
                </a:moveTo>
                <a:lnTo>
                  <a:pt x="12192000" y="1935790"/>
                </a:lnTo>
                <a:lnTo>
                  <a:pt x="12192000" y="1973691"/>
                </a:lnTo>
                <a:lnTo>
                  <a:pt x="0" y="1973691"/>
                </a:lnTo>
                <a:close/>
                <a:moveTo>
                  <a:pt x="0" y="0"/>
                </a:moveTo>
                <a:lnTo>
                  <a:pt x="12192000" y="0"/>
                </a:lnTo>
                <a:lnTo>
                  <a:pt x="12192000" y="1890071"/>
                </a:lnTo>
                <a:lnTo>
                  <a:pt x="0" y="1890071"/>
                </a:lnTo>
                <a:close/>
              </a:path>
            </a:pathLst>
          </a:custGeom>
          <a:solidFill>
            <a:schemeClr val="bg1">
              <a:lumMod val="50000"/>
            </a:schemeClr>
          </a:solidFill>
        </p:spPr>
        <p:txBody>
          <a:bodyPr wrap="square">
            <a:noAutofit/>
          </a:bodyPr>
          <a:lstStyle/>
          <a:p>
            <a:endParaRPr lang="en-US"/>
          </a:p>
        </p:txBody>
      </p:sp>
      <p:sp>
        <p:nvSpPr>
          <p:cNvPr id="3" name="Subtitle 2"/>
          <p:cNvSpPr>
            <a:spLocks noGrp="1"/>
          </p:cNvSpPr>
          <p:nvPr>
            <p:ph type="subTitle" idx="1"/>
          </p:nvPr>
        </p:nvSpPr>
        <p:spPr>
          <a:xfrm>
            <a:off x="1007809" y="1847926"/>
            <a:ext cx="4736688" cy="2364523"/>
          </a:xfrm>
          <a:prstGeom prst="rect">
            <a:avLst/>
          </a:prstGeom>
        </p:spPr>
        <p:txBody>
          <a:bodyPr/>
          <a:lstStyle>
            <a:lvl1pPr marL="0" indent="0" algn="l">
              <a:lnSpc>
                <a:spcPct val="150000"/>
              </a:lnSpc>
              <a:buNone/>
              <a:defRPr sz="14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a:t>
            </a:r>
          </a:p>
        </p:txBody>
      </p:sp>
      <p:sp>
        <p:nvSpPr>
          <p:cNvPr id="16" name="Text Placeholder 14">
            <a:extLst>
              <a:ext uri="{FF2B5EF4-FFF2-40B4-BE49-F238E27FC236}">
                <a16:creationId xmlns:a16="http://schemas.microsoft.com/office/drawing/2014/main" id="{0C48034D-B076-164A-9AED-AF57C078D4A7}"/>
              </a:ext>
            </a:extLst>
          </p:cNvPr>
          <p:cNvSpPr>
            <a:spLocks noGrp="1"/>
          </p:cNvSpPr>
          <p:nvPr>
            <p:ph type="body" sz="quarter" idx="16"/>
          </p:nvPr>
        </p:nvSpPr>
        <p:spPr>
          <a:xfrm>
            <a:off x="6447501" y="1847926"/>
            <a:ext cx="4736688" cy="2382837"/>
          </a:xfrm>
          <a:prstGeom prst="rect">
            <a:avLst/>
          </a:prstGeom>
        </p:spPr>
        <p:txBody>
          <a:bodyPr/>
          <a:lstStyle>
            <a:lvl1pPr marL="0" indent="0">
              <a:lnSpc>
                <a:spcPct val="150000"/>
              </a:lnSpc>
              <a:buNone/>
              <a:defRPr sz="14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vl2pPr>
              <a:lnSpc>
                <a:spcPct val="150000"/>
              </a:lnSpc>
              <a:defRPr sz="1400" b="0" i="0">
                <a:latin typeface="Open Sans" panose="020B0606030504020204" pitchFamily="34" charset="0"/>
                <a:ea typeface="Open Sans" panose="020B0606030504020204" pitchFamily="34" charset="0"/>
                <a:cs typeface="Open Sans" panose="020B0606030504020204" pitchFamily="34" charset="0"/>
              </a:defRPr>
            </a:lvl2pPr>
            <a:lvl3pPr>
              <a:lnSpc>
                <a:spcPct val="150000"/>
              </a:lnSpc>
              <a:defRPr sz="1400" b="0" i="0">
                <a:latin typeface="Open Sans" panose="020B0606030504020204" pitchFamily="34" charset="0"/>
                <a:ea typeface="Open Sans" panose="020B0606030504020204" pitchFamily="34" charset="0"/>
                <a:cs typeface="Open Sans" panose="020B0606030504020204" pitchFamily="34" charset="0"/>
              </a:defRPr>
            </a:lvl3pPr>
            <a:lvl4pPr>
              <a:lnSpc>
                <a:spcPct val="150000"/>
              </a:lnSpc>
              <a:defRPr sz="1400" b="0" i="0">
                <a:latin typeface="Open Sans" panose="020B0606030504020204" pitchFamily="34" charset="0"/>
                <a:ea typeface="Open Sans" panose="020B0606030504020204" pitchFamily="34" charset="0"/>
                <a:cs typeface="Open Sans" panose="020B0606030504020204" pitchFamily="34" charset="0"/>
              </a:defRPr>
            </a:lvl4pPr>
            <a:lvl5pPr>
              <a:lnSpc>
                <a:spcPct val="150000"/>
              </a:lnSpc>
              <a:defRPr sz="1400"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a:t>
            </a:r>
          </a:p>
        </p:txBody>
      </p:sp>
      <p:sp>
        <p:nvSpPr>
          <p:cNvPr id="2" name="Footer Placeholder 1">
            <a:extLst>
              <a:ext uri="{FF2B5EF4-FFF2-40B4-BE49-F238E27FC236}">
                <a16:creationId xmlns:a16="http://schemas.microsoft.com/office/drawing/2014/main" id="{56C909F6-533F-1440-B794-DBD33FBCE7BC}"/>
              </a:ext>
            </a:extLst>
          </p:cNvPr>
          <p:cNvSpPr>
            <a:spLocks noGrp="1"/>
          </p:cNvSpPr>
          <p:nvPr>
            <p:ph type="ftr" sz="quarter" idx="17"/>
          </p:nvPr>
        </p:nvSpPr>
        <p:spPr/>
        <p:txBody>
          <a:bodyPr/>
          <a:lstStyle/>
          <a:p>
            <a:r>
              <a:rPr lang="en-ZA"/>
              <a:t>XDODE (PTY) LTD | October 2019</a:t>
            </a:r>
            <a:endParaRPr lang="en-US"/>
          </a:p>
        </p:txBody>
      </p:sp>
    </p:spTree>
    <p:extLst>
      <p:ext uri="{BB962C8B-B14F-4D97-AF65-F5344CB8AC3E}">
        <p14:creationId xmlns:p14="http://schemas.microsoft.com/office/powerpoint/2010/main" val="3079389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51D25F-92B4-BF4D-B500-99E020393CD8}"/>
              </a:ext>
            </a:extLst>
          </p:cNvPr>
          <p:cNvSpPr>
            <a:spLocks noGrp="1"/>
          </p:cNvSpPr>
          <p:nvPr>
            <p:ph type="ftr" sz="quarter" idx="3"/>
          </p:nvPr>
        </p:nvSpPr>
        <p:spPr>
          <a:xfrm>
            <a:off x="-718930" y="649287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ZA"/>
              <a:t>XDODE (PTY) LTD | October 2019</a:t>
            </a:r>
            <a:endParaRPr lang="en-US"/>
          </a:p>
        </p:txBody>
      </p:sp>
    </p:spTree>
    <p:extLst>
      <p:ext uri="{BB962C8B-B14F-4D97-AF65-F5344CB8AC3E}">
        <p14:creationId xmlns:p14="http://schemas.microsoft.com/office/powerpoint/2010/main" val="3958341077"/>
      </p:ext>
    </p:extLst>
  </p:cSld>
  <p:clrMap bg1="lt1" tx1="dk1" bg2="lt2" tx2="dk2" accent1="accent1" accent2="accent2" accent3="accent3" accent4="accent4" accent5="accent5" accent6="accent6" hlink="hlink" folHlink="folHlink"/>
  <p:sldLayoutIdLst>
    <p:sldLayoutId id="2147483675" r:id="rId1"/>
    <p:sldLayoutId id="2147483673"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8" r:id="rId11"/>
    <p:sldLayoutId id="2147483685" r:id="rId12"/>
    <p:sldLayoutId id="2147483684" r:id="rId13"/>
    <p:sldLayoutId id="2147483686" r:id="rId14"/>
    <p:sldLayoutId id="2147483687" r:id="rId15"/>
    <p:sldLayoutId id="2147483690" r:id="rId16"/>
    <p:sldLayoutId id="2147483689" r:id="rId17"/>
    <p:sldLayoutId id="2147483691" r:id="rId18"/>
    <p:sldLayoutId id="2147483692" r:id="rId19"/>
    <p:sldLayoutId id="2147483693" r:id="rId20"/>
    <p:sldLayoutId id="2147483694" r:id="rId21"/>
    <p:sldLayoutId id="2147483695" r:id="rId22"/>
    <p:sldLayoutId id="2147483696" r:id="rId23"/>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4.jp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jp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jp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7.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png"/><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p:cNvSpPr/>
          <p:nvPr/>
        </p:nvSpPr>
        <p:spPr>
          <a:xfrm>
            <a:off x="0" y="6611942"/>
            <a:ext cx="12192000" cy="246058"/>
          </a:xfrm>
          <a:prstGeom prst="flowChartProcess">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4" name="Footer Placeholder 3">
            <a:extLst>
              <a:ext uri="{FF2B5EF4-FFF2-40B4-BE49-F238E27FC236}">
                <a16:creationId xmlns:a16="http://schemas.microsoft.com/office/drawing/2014/main" id="{7040B76A-EB01-0B44-B036-EF5A74095982}"/>
              </a:ext>
            </a:extLst>
          </p:cNvPr>
          <p:cNvSpPr>
            <a:spLocks noGrp="1"/>
          </p:cNvSpPr>
          <p:nvPr>
            <p:ph type="ftr" sz="quarter" idx="63"/>
          </p:nvPr>
        </p:nvSpPr>
        <p:spPr>
          <a:xfrm>
            <a:off x="-306742" y="6552408"/>
            <a:ext cx="4114800" cy="365125"/>
          </a:xfrm>
        </p:spPr>
        <p:txBody>
          <a:bodyPr/>
          <a:lstStyle/>
          <a:p>
            <a:r>
              <a:rPr lang="en-ZA" sz="1000" dirty="0">
                <a:latin typeface="Montserrat" pitchFamily="2" charset="77"/>
              </a:rPr>
              <a:t>Xola dos Santos PMI Interview  |  26 May 2020</a:t>
            </a:r>
            <a:endParaRPr lang="en-US" sz="1000" dirty="0">
              <a:latin typeface="Montserrat" pitchFamily="2" charset="77"/>
            </a:endParaRPr>
          </a:p>
        </p:txBody>
      </p:sp>
      <p:sp>
        <p:nvSpPr>
          <p:cNvPr id="33" name="Title 32">
            <a:extLst>
              <a:ext uri="{FF2B5EF4-FFF2-40B4-BE49-F238E27FC236}">
                <a16:creationId xmlns:a16="http://schemas.microsoft.com/office/drawing/2014/main" id="{CBF1A558-EFAC-F140-A647-57E7923DA8FF}"/>
              </a:ext>
            </a:extLst>
          </p:cNvPr>
          <p:cNvSpPr>
            <a:spLocks noGrp="1"/>
          </p:cNvSpPr>
          <p:nvPr>
            <p:ph type="title" idx="4294967295"/>
          </p:nvPr>
        </p:nvSpPr>
        <p:spPr>
          <a:xfrm>
            <a:off x="-1" y="-1476107"/>
            <a:ext cx="10515600" cy="1325563"/>
          </a:xfrm>
          <a:prstGeom prst="rect">
            <a:avLst/>
          </a:prstGeom>
        </p:spPr>
        <p:txBody>
          <a:bodyPr/>
          <a:lstStyle/>
          <a:p>
            <a:r>
              <a:rPr lang="en-US" dirty="0"/>
              <a:t>Intro</a:t>
            </a:r>
          </a:p>
        </p:txBody>
      </p:sp>
      <p:sp>
        <p:nvSpPr>
          <p:cNvPr id="105" name="Text Placeholder 10">
            <a:extLst>
              <a:ext uri="{FF2B5EF4-FFF2-40B4-BE49-F238E27FC236}">
                <a16:creationId xmlns:a16="http://schemas.microsoft.com/office/drawing/2014/main" id="{0CAB317B-122E-BD4D-85F1-8D8FA6B8C916}"/>
              </a:ext>
            </a:extLst>
          </p:cNvPr>
          <p:cNvSpPr>
            <a:spLocks noGrp="1"/>
          </p:cNvSpPr>
          <p:nvPr>
            <p:ph type="body" sz="quarter" idx="12"/>
          </p:nvPr>
        </p:nvSpPr>
        <p:spPr>
          <a:xfrm>
            <a:off x="6071140" y="1499639"/>
            <a:ext cx="5350761" cy="3448017"/>
          </a:xfrm>
        </p:spPr>
        <p:txBody>
          <a:bodyPr/>
          <a:lstStyle/>
          <a:p>
            <a:pPr algn="l"/>
            <a:r>
              <a:rPr lang="en-ZA" sz="4000" dirty="0">
                <a:latin typeface="Roboto" panose="02000000000000000000" pitchFamily="2" charset="0"/>
                <a:ea typeface="Roboto" panose="02000000000000000000" pitchFamily="2" charset="0"/>
              </a:rPr>
              <a:t>Advanced lifecycle </a:t>
            </a:r>
            <a:r>
              <a:rPr lang="en-ZA" sz="4000" dirty="0">
                <a:solidFill>
                  <a:srgbClr val="7030A0"/>
                </a:solidFill>
                <a:latin typeface="Roboto" panose="02000000000000000000" pitchFamily="2" charset="0"/>
                <a:ea typeface="Roboto" panose="02000000000000000000" pitchFamily="2" charset="0"/>
              </a:rPr>
              <a:t>email</a:t>
            </a:r>
            <a:r>
              <a:rPr lang="en-ZA" sz="4000" dirty="0">
                <a:latin typeface="Roboto" panose="02000000000000000000" pitchFamily="2" charset="0"/>
                <a:ea typeface="Roboto" panose="02000000000000000000" pitchFamily="2" charset="0"/>
              </a:rPr>
              <a:t> marketing </a:t>
            </a:r>
            <a:r>
              <a:rPr lang="en-ZA" sz="4000" dirty="0">
                <a:solidFill>
                  <a:srgbClr val="7030A0"/>
                </a:solidFill>
                <a:latin typeface="Roboto" panose="02000000000000000000" pitchFamily="2" charset="0"/>
                <a:ea typeface="Roboto" panose="02000000000000000000" pitchFamily="2" charset="0"/>
              </a:rPr>
              <a:t>strategy</a:t>
            </a:r>
            <a:r>
              <a:rPr lang="en-ZA" sz="4000" dirty="0">
                <a:latin typeface="Roboto" panose="02000000000000000000" pitchFamily="2" charset="0"/>
                <a:ea typeface="Roboto" panose="02000000000000000000" pitchFamily="2" charset="0"/>
              </a:rPr>
              <a:t> for </a:t>
            </a:r>
            <a:r>
              <a:rPr lang="en-ZA" sz="4000" dirty="0">
                <a:solidFill>
                  <a:srgbClr val="7030A0"/>
                </a:solidFill>
                <a:latin typeface="Roboto" panose="02000000000000000000" pitchFamily="2" charset="0"/>
                <a:ea typeface="Roboto" panose="02000000000000000000" pitchFamily="2" charset="0"/>
              </a:rPr>
              <a:t>IQOS</a:t>
            </a:r>
            <a:endParaRPr lang="en-US" sz="4000" dirty="0">
              <a:latin typeface="Roboto" panose="02000000000000000000" pitchFamily="2" charset="0"/>
              <a:ea typeface="Roboto" panose="02000000000000000000" pitchFamily="2" charset="0"/>
            </a:endParaRPr>
          </a:p>
        </p:txBody>
      </p:sp>
      <p:sp>
        <p:nvSpPr>
          <p:cNvPr id="48" name="Text Placeholder 8">
            <a:extLst>
              <a:ext uri="{FF2B5EF4-FFF2-40B4-BE49-F238E27FC236}">
                <a16:creationId xmlns:a16="http://schemas.microsoft.com/office/drawing/2014/main" id="{58D3949B-C674-464D-80A5-897F2A155E78}"/>
              </a:ext>
            </a:extLst>
          </p:cNvPr>
          <p:cNvSpPr txBox="1">
            <a:spLocks/>
          </p:cNvSpPr>
          <p:nvPr/>
        </p:nvSpPr>
        <p:spPr>
          <a:xfrm>
            <a:off x="5474084" y="3975245"/>
            <a:ext cx="4375232" cy="416689"/>
          </a:xfrm>
          <a:prstGeom prst="rect">
            <a:avLst/>
          </a:prstGeom>
        </p:spPr>
        <p:txBody>
          <a:bodyPr vert="horz" lIns="720000" tIns="0" rIns="0" bIns="0" rtlCol="0">
            <a:normAutofit/>
          </a:bodyPr>
          <a:lstStyle>
            <a:lvl1pPr marL="0" indent="0" algn="l" defTabSz="914400" rtl="0" eaLnBrk="1" latinLnBrk="0" hangingPunct="1">
              <a:lnSpc>
                <a:spcPts val="1600"/>
              </a:lnSpc>
              <a:spcBef>
                <a:spcPts val="0"/>
              </a:spcBef>
              <a:buFont typeface="Arial"/>
              <a:buNone/>
              <a:defRPr sz="1200" kern="1200" cap="all">
                <a:solidFill>
                  <a:srgbClr val="4D4849"/>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600"/>
              </a:lnSpc>
              <a:spcBef>
                <a:spcPts val="0"/>
              </a:spcBef>
              <a:spcAft>
                <a:spcPts val="0"/>
              </a:spcAft>
              <a:buClrTx/>
              <a:buSzTx/>
              <a:buFont typeface="Arial"/>
              <a:buNone/>
              <a:tabLst/>
              <a:defRPr/>
            </a:pPr>
            <a:r>
              <a:rPr kumimoji="0" lang="en-US" sz="1200" b="0" i="0" u="none" strike="noStrike" kern="1200" cap="all" spc="0" normalizeH="0" baseline="0" noProof="0" dirty="0">
                <a:ln>
                  <a:noFill/>
                </a:ln>
                <a:solidFill>
                  <a:srgbClr val="4D4849"/>
                </a:solidFill>
                <a:effectLst/>
                <a:uLnTx/>
                <a:uFillTx/>
                <a:latin typeface="Calibri"/>
                <a:ea typeface="+mn-ea"/>
                <a:cs typeface="+mn-cs"/>
              </a:rPr>
              <a:t>Prepared BY Xola dos Santos</a:t>
            </a:r>
          </a:p>
          <a:p>
            <a:pPr marL="0" marR="0" lvl="0" indent="0" algn="l" defTabSz="914400" rtl="0" eaLnBrk="1" fontAlgn="auto" latinLnBrk="0" hangingPunct="1">
              <a:lnSpc>
                <a:spcPts val="1600"/>
              </a:lnSpc>
              <a:spcBef>
                <a:spcPts val="0"/>
              </a:spcBef>
              <a:spcAft>
                <a:spcPts val="0"/>
              </a:spcAft>
              <a:buClrTx/>
              <a:buSzTx/>
              <a:buFont typeface="Arial"/>
              <a:buNone/>
              <a:tabLst/>
              <a:defRPr/>
            </a:pPr>
            <a:r>
              <a:rPr kumimoji="0" lang="en-US" sz="1200" b="0" i="0" u="none" strike="noStrike" kern="1200" cap="all" spc="0" normalizeH="0" baseline="0" noProof="0" dirty="0">
                <a:ln>
                  <a:noFill/>
                </a:ln>
                <a:solidFill>
                  <a:srgbClr val="4D4849"/>
                </a:solidFill>
                <a:effectLst/>
                <a:uLnTx/>
                <a:uFillTx/>
                <a:latin typeface="Calibri"/>
                <a:ea typeface="+mn-ea"/>
                <a:cs typeface="+mn-cs"/>
              </a:rPr>
              <a:t>DATE: 25 May 2020</a:t>
            </a:r>
          </a:p>
        </p:txBody>
      </p:sp>
      <p:cxnSp>
        <p:nvCxnSpPr>
          <p:cNvPr id="50" name="Straight Connector 49">
            <a:extLst>
              <a:ext uri="{FF2B5EF4-FFF2-40B4-BE49-F238E27FC236}">
                <a16:creationId xmlns:a16="http://schemas.microsoft.com/office/drawing/2014/main" id="{67992569-42DD-174B-ABD5-3E5FBDAE181C}"/>
              </a:ext>
            </a:extLst>
          </p:cNvPr>
          <p:cNvCxnSpPr>
            <a:cxnSpLocks/>
          </p:cNvCxnSpPr>
          <p:nvPr/>
        </p:nvCxnSpPr>
        <p:spPr>
          <a:xfrm>
            <a:off x="5671974" y="920179"/>
            <a:ext cx="0" cy="501764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E0ACCC72-A4D5-E74C-B5C9-CE90ACAA55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21183" y="1499639"/>
            <a:ext cx="3715596" cy="851491"/>
          </a:xfrm>
          <a:prstGeom prst="rect">
            <a:avLst/>
          </a:prstGeom>
        </p:spPr>
      </p:pic>
      <p:pic>
        <p:nvPicPr>
          <p:cNvPr id="8" name="Picture 7" descr="A person wearing a striped shirt&#10;&#10;Description automatically generated">
            <a:extLst>
              <a:ext uri="{FF2B5EF4-FFF2-40B4-BE49-F238E27FC236}">
                <a16:creationId xmlns:a16="http://schemas.microsoft.com/office/drawing/2014/main" id="{5744E24D-08BF-BF4C-BFEC-D1F83C197BB1}"/>
              </a:ext>
            </a:extLst>
          </p:cNvPr>
          <p:cNvPicPr>
            <a:picLocks noChangeAspect="1"/>
          </p:cNvPicPr>
          <p:nvPr/>
        </p:nvPicPr>
        <p:blipFill>
          <a:blip r:embed="rId6"/>
          <a:stretch>
            <a:fillRect/>
          </a:stretch>
        </p:blipFill>
        <p:spPr>
          <a:xfrm>
            <a:off x="1359317" y="2736711"/>
            <a:ext cx="3715602" cy="2477068"/>
          </a:xfrm>
          <a:prstGeom prst="rect">
            <a:avLst/>
          </a:prstGeom>
        </p:spPr>
      </p:pic>
    </p:spTree>
    <p:extLst>
      <p:ext uri="{BB962C8B-B14F-4D97-AF65-F5344CB8AC3E}">
        <p14:creationId xmlns:p14="http://schemas.microsoft.com/office/powerpoint/2010/main" val="1573844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CBF1A558-EFAC-F140-A647-57E7923DA8FF}"/>
              </a:ext>
            </a:extLst>
          </p:cNvPr>
          <p:cNvSpPr>
            <a:spLocks noGrp="1"/>
          </p:cNvSpPr>
          <p:nvPr>
            <p:ph type="title" idx="4294967295"/>
          </p:nvPr>
        </p:nvSpPr>
        <p:spPr>
          <a:xfrm>
            <a:off x="-1" y="-1476107"/>
            <a:ext cx="10515600" cy="1325563"/>
          </a:xfrm>
          <a:prstGeom prst="rect">
            <a:avLst/>
          </a:prstGeom>
        </p:spPr>
        <p:txBody>
          <a:bodyPr/>
          <a:lstStyle/>
          <a:p>
            <a:r>
              <a:rPr lang="en-US"/>
              <a:t>Feedback from the market</a:t>
            </a:r>
          </a:p>
        </p:txBody>
      </p:sp>
      <p:sp>
        <p:nvSpPr>
          <p:cNvPr id="6" name="Text Placeholder 11">
            <a:extLst>
              <a:ext uri="{FF2B5EF4-FFF2-40B4-BE49-F238E27FC236}">
                <a16:creationId xmlns:a16="http://schemas.microsoft.com/office/drawing/2014/main" id="{347F440C-FDCF-434A-9625-E9D4414F7C89}"/>
              </a:ext>
            </a:extLst>
          </p:cNvPr>
          <p:cNvSpPr txBox="1">
            <a:spLocks/>
          </p:cNvSpPr>
          <p:nvPr/>
        </p:nvSpPr>
        <p:spPr>
          <a:xfrm>
            <a:off x="0" y="40270"/>
            <a:ext cx="11894128" cy="569531"/>
          </a:xfr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Product Feature Mix</a:t>
            </a:r>
          </a:p>
        </p:txBody>
      </p:sp>
      <p:pic>
        <p:nvPicPr>
          <p:cNvPr id="7" name="Picture 6">
            <a:extLst>
              <a:ext uri="{FF2B5EF4-FFF2-40B4-BE49-F238E27FC236}">
                <a16:creationId xmlns:a16="http://schemas.microsoft.com/office/drawing/2014/main" id="{7EBACA96-234A-BB4A-89F4-3F6F386CD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17" y="-210165"/>
            <a:ext cx="12657786" cy="7068165"/>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CDDC52DD-E409-A248-8A8E-CE2DAF6EBEBA}"/>
              </a:ext>
            </a:extLst>
          </p:cNvPr>
          <p:cNvPicPr>
            <a:picLocks noChangeAspect="1"/>
          </p:cNvPicPr>
          <p:nvPr/>
        </p:nvPicPr>
        <p:blipFill>
          <a:blip r:embed="rId4"/>
          <a:stretch>
            <a:fillRect/>
          </a:stretch>
        </p:blipFill>
        <p:spPr>
          <a:xfrm>
            <a:off x="297872" y="90318"/>
            <a:ext cx="5111750" cy="1354922"/>
          </a:xfrm>
          <a:prstGeom prst="rect">
            <a:avLst/>
          </a:prstGeom>
          <a:effectLst>
            <a:reflection blurRad="6350" stA="52000" endA="300" endPos="35000" dir="5400000" sy="-100000" algn="bl" rotWithShape="0"/>
          </a:effectLst>
        </p:spPr>
      </p:pic>
      <p:pic>
        <p:nvPicPr>
          <p:cNvPr id="9" name="Picture 8" descr="A picture containing bird&#10;&#10;Description automatically generated">
            <a:extLst>
              <a:ext uri="{FF2B5EF4-FFF2-40B4-BE49-F238E27FC236}">
                <a16:creationId xmlns:a16="http://schemas.microsoft.com/office/drawing/2014/main" id="{D57C36DC-A9AF-6B47-8CE6-4AC6E7B9131A}"/>
              </a:ext>
            </a:extLst>
          </p:cNvPr>
          <p:cNvPicPr>
            <a:picLocks noChangeAspect="1"/>
          </p:cNvPicPr>
          <p:nvPr/>
        </p:nvPicPr>
        <p:blipFill>
          <a:blip r:embed="rId5"/>
          <a:stretch>
            <a:fillRect/>
          </a:stretch>
        </p:blipFill>
        <p:spPr>
          <a:xfrm>
            <a:off x="5087490" y="2063516"/>
            <a:ext cx="7072200" cy="1663432"/>
          </a:xfrm>
          <a:prstGeom prst="rect">
            <a:avLst/>
          </a:prstGeom>
          <a:effectLst>
            <a:reflection blurRad="6350" stA="52000" endA="300" endPos="35000" dir="5400000" sy="-100000" algn="bl" rotWithShape="0"/>
          </a:effectLst>
        </p:spPr>
      </p:pic>
      <p:pic>
        <p:nvPicPr>
          <p:cNvPr id="10" name="Picture 9" descr="A picture containing knife&#10;&#10;Description automatically generated">
            <a:extLst>
              <a:ext uri="{FF2B5EF4-FFF2-40B4-BE49-F238E27FC236}">
                <a16:creationId xmlns:a16="http://schemas.microsoft.com/office/drawing/2014/main" id="{A347FE6C-A879-2E45-8A15-B76DFCC4832D}"/>
              </a:ext>
            </a:extLst>
          </p:cNvPr>
          <p:cNvPicPr>
            <a:picLocks noChangeAspect="1"/>
          </p:cNvPicPr>
          <p:nvPr/>
        </p:nvPicPr>
        <p:blipFill>
          <a:blip r:embed="rId6"/>
          <a:stretch>
            <a:fillRect/>
          </a:stretch>
        </p:blipFill>
        <p:spPr>
          <a:xfrm>
            <a:off x="4204750" y="4020774"/>
            <a:ext cx="6488650" cy="1146742"/>
          </a:xfrm>
          <a:prstGeom prst="rect">
            <a:avLst/>
          </a:prstGeom>
          <a:effectLst>
            <a:reflection blurRad="6350" stA="52000" endA="300" endPos="35000" dir="5400000" sy="-100000" algn="bl" rotWithShape="0"/>
          </a:effectLst>
        </p:spPr>
      </p:pic>
      <p:pic>
        <p:nvPicPr>
          <p:cNvPr id="11" name="Picture 10" descr="A picture containing knife, bird, table&#10;&#10;Description automatically generated">
            <a:extLst>
              <a:ext uri="{FF2B5EF4-FFF2-40B4-BE49-F238E27FC236}">
                <a16:creationId xmlns:a16="http://schemas.microsoft.com/office/drawing/2014/main" id="{30900AE9-C585-894D-ACB2-57C9F9F32060}"/>
              </a:ext>
            </a:extLst>
          </p:cNvPr>
          <p:cNvPicPr>
            <a:picLocks noChangeAspect="1"/>
          </p:cNvPicPr>
          <p:nvPr/>
        </p:nvPicPr>
        <p:blipFill rotWithShape="1">
          <a:blip r:embed="rId7"/>
          <a:srcRect r="6528"/>
          <a:stretch/>
        </p:blipFill>
        <p:spPr>
          <a:xfrm>
            <a:off x="531028" y="5455226"/>
            <a:ext cx="7072200" cy="1242493"/>
          </a:xfrm>
          <a:prstGeom prst="rect">
            <a:avLst/>
          </a:prstGeom>
          <a:effectLst>
            <a:reflection blurRad="6350" stA="52000" endA="300" endPos="35000" dir="5400000" sy="-100000" algn="bl" rotWithShape="0"/>
          </a:effectLst>
        </p:spPr>
      </p:pic>
      <p:pic>
        <p:nvPicPr>
          <p:cNvPr id="12" name="Picture 11" descr="A screenshot of a cell phone&#10;&#10;Description automatically generated">
            <a:extLst>
              <a:ext uri="{FF2B5EF4-FFF2-40B4-BE49-F238E27FC236}">
                <a16:creationId xmlns:a16="http://schemas.microsoft.com/office/drawing/2014/main" id="{B9BB73AB-7DDE-9840-8E2C-1F7C2A119C67}"/>
              </a:ext>
            </a:extLst>
          </p:cNvPr>
          <p:cNvPicPr>
            <a:picLocks noChangeAspect="1"/>
          </p:cNvPicPr>
          <p:nvPr/>
        </p:nvPicPr>
        <p:blipFill rotWithShape="1">
          <a:blip r:embed="rId8"/>
          <a:srcRect r="2882"/>
          <a:stretch/>
        </p:blipFill>
        <p:spPr>
          <a:xfrm>
            <a:off x="6553780" y="90318"/>
            <a:ext cx="4139620" cy="1377958"/>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2440160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EE0BC8-AC86-E840-B4C5-F86DF467F46B}"/>
              </a:ext>
            </a:extLst>
          </p:cNvPr>
          <p:cNvPicPr>
            <a:picLocks noChangeAspect="1"/>
          </p:cNvPicPr>
          <p:nvPr/>
        </p:nvPicPr>
        <p:blipFill>
          <a:blip r:embed="rId3"/>
          <a:srcRect/>
          <a:stretch/>
        </p:blipFill>
        <p:spPr>
          <a:xfrm>
            <a:off x="8107454" y="1527822"/>
            <a:ext cx="3392002" cy="4628243"/>
          </a:xfrm>
          <a:prstGeom prst="rect">
            <a:avLst/>
          </a:prstGeom>
        </p:spPr>
      </p:pic>
      <p:sp>
        <p:nvSpPr>
          <p:cNvPr id="13" name="Text Placeholder 5">
            <a:extLst>
              <a:ext uri="{FF2B5EF4-FFF2-40B4-BE49-F238E27FC236}">
                <a16:creationId xmlns:a16="http://schemas.microsoft.com/office/drawing/2014/main" id="{C654DD89-63D2-9248-8760-F77873408DAB}"/>
              </a:ext>
            </a:extLst>
          </p:cNvPr>
          <p:cNvSpPr txBox="1">
            <a:spLocks/>
          </p:cNvSpPr>
          <p:nvPr/>
        </p:nvSpPr>
        <p:spPr>
          <a:xfrm>
            <a:off x="692544" y="628368"/>
            <a:ext cx="7879956" cy="1532942"/>
          </a:xfrm>
          <a:prstGeom prst="rect">
            <a:avLst/>
          </a:prstGeom>
        </p:spPr>
        <p:txBody>
          <a:bodyPr/>
          <a:lstStyle>
            <a:lvl1pPr marL="0" indent="0" algn="l" defTabSz="914377" rtl="0" eaLnBrk="1" latinLnBrk="0" hangingPunct="1">
              <a:lnSpc>
                <a:spcPct val="100000"/>
              </a:lnSpc>
              <a:spcBef>
                <a:spcPts val="1000"/>
              </a:spcBef>
              <a:buFont typeface="Arial" panose="020B0604020202020204" pitchFamily="34" charset="0"/>
              <a:buNone/>
              <a:defRPr sz="4400" b="1" i="0" kern="1200" spc="-150">
                <a:solidFill>
                  <a:schemeClr val="tx1"/>
                </a:solidFill>
                <a:latin typeface="Poppins" panose="02000000000000000000" pitchFamily="2" charset="77"/>
                <a:ea typeface="+mn-ea"/>
                <a:cs typeface="Poppins" panose="02000000000000000000" pitchFamily="2" charset="77"/>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latin typeface="Roboto" panose="02000000000000000000" pitchFamily="2" charset="0"/>
                <a:ea typeface="Roboto" panose="02000000000000000000" pitchFamily="2" charset="0"/>
              </a:rPr>
              <a:t>Advanced lifecycle </a:t>
            </a:r>
            <a:r>
              <a:rPr lang="en-ZA" dirty="0">
                <a:solidFill>
                  <a:srgbClr val="7030A0"/>
                </a:solidFill>
                <a:latin typeface="Roboto" panose="02000000000000000000" pitchFamily="2" charset="0"/>
                <a:ea typeface="Roboto" panose="02000000000000000000" pitchFamily="2" charset="0"/>
              </a:rPr>
              <a:t>email</a:t>
            </a:r>
            <a:r>
              <a:rPr lang="en-ZA" dirty="0">
                <a:latin typeface="Roboto" panose="02000000000000000000" pitchFamily="2" charset="0"/>
                <a:ea typeface="Roboto" panose="02000000000000000000" pitchFamily="2" charset="0"/>
              </a:rPr>
              <a:t> marketing </a:t>
            </a:r>
            <a:r>
              <a:rPr lang="en-ZA" dirty="0">
                <a:solidFill>
                  <a:srgbClr val="7030A0"/>
                </a:solidFill>
                <a:latin typeface="Roboto" panose="02000000000000000000" pitchFamily="2" charset="0"/>
                <a:ea typeface="Roboto" panose="02000000000000000000" pitchFamily="2" charset="0"/>
              </a:rPr>
              <a:t>strategy</a:t>
            </a:r>
            <a:r>
              <a:rPr lang="en-ZA" dirty="0">
                <a:latin typeface="Roboto" panose="02000000000000000000" pitchFamily="2" charset="0"/>
                <a:ea typeface="Roboto" panose="02000000000000000000" pitchFamily="2" charset="0"/>
              </a:rPr>
              <a:t> for </a:t>
            </a:r>
            <a:r>
              <a:rPr lang="en-ZA" dirty="0">
                <a:solidFill>
                  <a:srgbClr val="7030A0"/>
                </a:solidFill>
                <a:latin typeface="Roboto" panose="02000000000000000000" pitchFamily="2" charset="0"/>
                <a:ea typeface="Roboto" panose="02000000000000000000" pitchFamily="2" charset="0"/>
              </a:rPr>
              <a:t>IQOS</a:t>
            </a:r>
            <a:endParaRPr lang="en-US" dirty="0">
              <a:latin typeface="Roboto" panose="02000000000000000000" pitchFamily="2" charset="0"/>
              <a:ea typeface="Roboto" panose="02000000000000000000" pitchFamily="2" charset="0"/>
            </a:endParaRPr>
          </a:p>
        </p:txBody>
      </p:sp>
      <p:sp>
        <p:nvSpPr>
          <p:cNvPr id="3" name="Footer Placeholder 2">
            <a:extLst>
              <a:ext uri="{FF2B5EF4-FFF2-40B4-BE49-F238E27FC236}">
                <a16:creationId xmlns:a16="http://schemas.microsoft.com/office/drawing/2014/main" id="{3D4FD52E-AB61-084C-AC81-549D53C866B9}"/>
              </a:ext>
            </a:extLst>
          </p:cNvPr>
          <p:cNvSpPr>
            <a:spLocks noGrp="1"/>
          </p:cNvSpPr>
          <p:nvPr>
            <p:ph type="ftr" sz="quarter" idx="17"/>
          </p:nvPr>
        </p:nvSpPr>
        <p:spPr>
          <a:xfrm>
            <a:off x="35662" y="6492875"/>
            <a:ext cx="4114800" cy="365125"/>
          </a:xfrm>
        </p:spPr>
        <p:txBody>
          <a:bodyPr/>
          <a:lstStyle/>
          <a:p>
            <a:r>
              <a:rPr lang="en-ZA" sz="1000" dirty="0">
                <a:latin typeface="Montserrat" pitchFamily="2" charset="77"/>
              </a:rPr>
              <a:t>Xola dos Santos PMI Interview  |  26 May 2020</a:t>
            </a:r>
            <a:endParaRPr lang="en-US" sz="1000" dirty="0">
              <a:latin typeface="Montserrat" pitchFamily="2" charset="77"/>
            </a:endParaRPr>
          </a:p>
        </p:txBody>
      </p:sp>
      <p:grpSp>
        <p:nvGrpSpPr>
          <p:cNvPr id="9" name="Group 8">
            <a:extLst>
              <a:ext uri="{FF2B5EF4-FFF2-40B4-BE49-F238E27FC236}">
                <a16:creationId xmlns:a16="http://schemas.microsoft.com/office/drawing/2014/main" id="{894F0CB8-72A0-3143-BC7C-283FD580C688}"/>
              </a:ext>
            </a:extLst>
          </p:cNvPr>
          <p:cNvGrpSpPr/>
          <p:nvPr/>
        </p:nvGrpSpPr>
        <p:grpSpPr>
          <a:xfrm>
            <a:off x="10774370" y="6130977"/>
            <a:ext cx="1381968" cy="657441"/>
            <a:chOff x="10068934" y="6176930"/>
            <a:chExt cx="1500041" cy="713612"/>
          </a:xfrm>
        </p:grpSpPr>
        <p:pic>
          <p:nvPicPr>
            <p:cNvPr id="11" name="Picture 10">
              <a:hlinkClick r:id="" action="ppaction://hlinkshowjump?jump=nextslide"/>
              <a:extLst>
                <a:ext uri="{FF2B5EF4-FFF2-40B4-BE49-F238E27FC236}">
                  <a16:creationId xmlns:a16="http://schemas.microsoft.com/office/drawing/2014/main" id="{9C6A6B45-BC8B-274D-80A7-55C1BB93A754}"/>
                </a:ext>
              </a:extLst>
            </p:cNvPr>
            <p:cNvPicPr>
              <a:picLocks noChangeAspect="1"/>
            </p:cNvPicPr>
            <p:nvPr/>
          </p:nvPicPr>
          <p:blipFill rotWithShape="1">
            <a:blip r:embed="rId4">
              <a:extLst>
                <a:ext uri="{28A0092B-C50C-407E-A947-70E740481C1C}">
                  <a14:useLocalDpi xmlns:a14="http://schemas.microsoft.com/office/drawing/2010/main" val="0"/>
                </a:ext>
              </a:extLst>
            </a:blip>
            <a:srcRect l="71364" t="72386" r="5228" b="5341"/>
            <a:stretch/>
          </p:blipFill>
          <p:spPr>
            <a:xfrm>
              <a:off x="10068934" y="6176930"/>
              <a:ext cx="1500041" cy="713612"/>
            </a:xfrm>
            <a:prstGeom prst="rect">
              <a:avLst/>
            </a:prstGeom>
          </p:spPr>
        </p:pic>
        <p:sp>
          <p:nvSpPr>
            <p:cNvPr id="12" name="TextBox 11">
              <a:extLst>
                <a:ext uri="{FF2B5EF4-FFF2-40B4-BE49-F238E27FC236}">
                  <a16:creationId xmlns:a16="http://schemas.microsoft.com/office/drawing/2014/main" id="{7EFF2426-932E-CB46-8AC8-B81AE80A8015}"/>
                </a:ext>
              </a:extLst>
            </p:cNvPr>
            <p:cNvSpPr txBox="1"/>
            <p:nvPr/>
          </p:nvSpPr>
          <p:spPr>
            <a:xfrm>
              <a:off x="10427834" y="6322650"/>
              <a:ext cx="1141140" cy="400887"/>
            </a:xfrm>
            <a:prstGeom prst="rect">
              <a:avLst/>
            </a:prstGeom>
            <a:noFill/>
          </p:spPr>
          <p:txBody>
            <a:bodyPr wrap="square" rtlCol="0">
              <a:spAutoFit/>
            </a:bodyPr>
            <a:lstStyle/>
            <a:p>
              <a:r>
                <a:rPr lang="en-ZA" dirty="0">
                  <a:solidFill>
                    <a:schemeClr val="bg1"/>
                  </a:solidFill>
                  <a:latin typeface="Montserrat SemiBold" panose="00000700000000000000" pitchFamily="2" charset="0"/>
                  <a:ea typeface="Roboto Black" panose="02000000000000000000" pitchFamily="2" charset="0"/>
                </a:rPr>
                <a:t>Next</a:t>
              </a:r>
            </a:p>
          </p:txBody>
        </p:sp>
      </p:grpSp>
      <p:sp>
        <p:nvSpPr>
          <p:cNvPr id="6" name="Title 5">
            <a:extLst>
              <a:ext uri="{FF2B5EF4-FFF2-40B4-BE49-F238E27FC236}">
                <a16:creationId xmlns:a16="http://schemas.microsoft.com/office/drawing/2014/main" id="{4C16ED57-0751-5A4A-81D2-2916CB0E82C2}"/>
              </a:ext>
            </a:extLst>
          </p:cNvPr>
          <p:cNvSpPr>
            <a:spLocks noGrp="1"/>
          </p:cNvSpPr>
          <p:nvPr>
            <p:ph type="title" idx="4294967295"/>
          </p:nvPr>
        </p:nvSpPr>
        <p:spPr>
          <a:xfrm>
            <a:off x="388787" y="-2232767"/>
            <a:ext cx="10515600" cy="1325563"/>
          </a:xfrm>
          <a:prstGeom prst="rect">
            <a:avLst/>
          </a:prstGeom>
        </p:spPr>
        <p:txBody>
          <a:bodyPr/>
          <a:lstStyle/>
          <a:p>
            <a:r>
              <a:rPr lang="en-US" dirty="0"/>
              <a:t>Automation Strategy for IQOS</a:t>
            </a:r>
          </a:p>
        </p:txBody>
      </p:sp>
      <p:sp>
        <p:nvSpPr>
          <p:cNvPr id="17" name="TextBox 16">
            <a:extLst>
              <a:ext uri="{FF2B5EF4-FFF2-40B4-BE49-F238E27FC236}">
                <a16:creationId xmlns:a16="http://schemas.microsoft.com/office/drawing/2014/main" id="{C9A98177-AF5B-4546-98FE-F6D9AB1C5405}"/>
              </a:ext>
            </a:extLst>
          </p:cNvPr>
          <p:cNvSpPr txBox="1"/>
          <p:nvPr/>
        </p:nvSpPr>
        <p:spPr>
          <a:xfrm>
            <a:off x="692544" y="2161310"/>
            <a:ext cx="6927456" cy="3693319"/>
          </a:xfrm>
          <a:prstGeom prst="rect">
            <a:avLst/>
          </a:prstGeom>
          <a:noFill/>
        </p:spPr>
        <p:txBody>
          <a:bodyPr wrap="square" rtlCol="0">
            <a:spAutoFit/>
          </a:bodyPr>
          <a:lstStyle/>
          <a:p>
            <a:r>
              <a:rPr lang="en-ZA"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This documents describes how I would identify, analyse and tackle problems in PMI’s email automation campaigns  (records, processes, data etc.) using Salesforce’s toolbox of modern CRM widgets and dashboards. All insights and ideas are based on industry expertise as well as recent research I have done on PMI as part of the recruitment process. </a:t>
            </a:r>
          </a:p>
          <a:p>
            <a:endParaRPr lang="en-ZA"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a:p>
            <a:r>
              <a:rPr lang="en-ZA"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This presentation was prepared as a simulation exercise during the Digital Marketing Automation Executive talent acquisition process.</a:t>
            </a:r>
          </a:p>
          <a:p>
            <a:r>
              <a:rPr lang="en-ZA"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p>
          <a:p>
            <a:r>
              <a:rPr lang="en-ZA"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Xola dos Santos, Cape Town, 2020</a:t>
            </a:r>
          </a:p>
          <a:p>
            <a:endParaRPr lang="en-US"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8" name="Picture 17">
            <a:extLst>
              <a:ext uri="{FF2B5EF4-FFF2-40B4-BE49-F238E27FC236}">
                <a16:creationId xmlns:a16="http://schemas.microsoft.com/office/drawing/2014/main" id="{AB66F60B-F942-154A-BBEF-D8A01CBC831F}"/>
              </a:ext>
            </a:extLst>
          </p:cNvPr>
          <p:cNvPicPr>
            <a:picLocks noChangeAspect="1"/>
          </p:cNvPicPr>
          <p:nvPr/>
        </p:nvPicPr>
        <p:blipFill rotWithShape="1">
          <a:blip r:embed="rId5">
            <a:extLst>
              <a:ext uri="{28A0092B-C50C-407E-A947-70E740481C1C}">
                <a14:useLocalDpi xmlns:a14="http://schemas.microsoft.com/office/drawing/2010/main" val="0"/>
              </a:ext>
            </a:extLst>
          </a:blip>
          <a:srcRect l="45806" r="23294" b="42465"/>
          <a:stretch/>
        </p:blipFill>
        <p:spPr>
          <a:xfrm flipV="1">
            <a:off x="11045597" y="-11723"/>
            <a:ext cx="1158126" cy="1564632"/>
          </a:xfrm>
          <a:prstGeom prst="rect">
            <a:avLst/>
          </a:prstGeom>
        </p:spPr>
      </p:pic>
    </p:spTree>
    <p:extLst>
      <p:ext uri="{BB962C8B-B14F-4D97-AF65-F5344CB8AC3E}">
        <p14:creationId xmlns:p14="http://schemas.microsoft.com/office/powerpoint/2010/main" val="2300809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p:cNvSpPr/>
          <p:nvPr/>
        </p:nvSpPr>
        <p:spPr>
          <a:xfrm>
            <a:off x="0" y="6611942"/>
            <a:ext cx="12192000" cy="246058"/>
          </a:xfrm>
          <a:prstGeom prst="flowChartProcess">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4" name="Footer Placeholder 3">
            <a:extLst>
              <a:ext uri="{FF2B5EF4-FFF2-40B4-BE49-F238E27FC236}">
                <a16:creationId xmlns:a16="http://schemas.microsoft.com/office/drawing/2014/main" id="{7040B76A-EB01-0B44-B036-EF5A74095982}"/>
              </a:ext>
            </a:extLst>
          </p:cNvPr>
          <p:cNvSpPr>
            <a:spLocks noGrp="1"/>
          </p:cNvSpPr>
          <p:nvPr>
            <p:ph type="ftr" sz="quarter" idx="63"/>
          </p:nvPr>
        </p:nvSpPr>
        <p:spPr>
          <a:xfrm>
            <a:off x="-415941" y="6537158"/>
            <a:ext cx="4114800" cy="365125"/>
          </a:xfrm>
        </p:spPr>
        <p:txBody>
          <a:bodyPr/>
          <a:lstStyle/>
          <a:p>
            <a:r>
              <a:rPr lang="en-ZA" sz="1000" dirty="0">
                <a:latin typeface="Montserrat" pitchFamily="2" charset="77"/>
              </a:rPr>
              <a:t>Xola dos Santos PMI Interview  |  26 May 2020</a:t>
            </a:r>
            <a:endParaRPr lang="en-US" sz="1000" dirty="0">
              <a:latin typeface="Montserrat" pitchFamily="2" charset="77"/>
            </a:endParaRPr>
          </a:p>
        </p:txBody>
      </p:sp>
      <p:sp>
        <p:nvSpPr>
          <p:cNvPr id="33" name="Title 32">
            <a:extLst>
              <a:ext uri="{FF2B5EF4-FFF2-40B4-BE49-F238E27FC236}">
                <a16:creationId xmlns:a16="http://schemas.microsoft.com/office/drawing/2014/main" id="{CBF1A558-EFAC-F140-A647-57E7923DA8FF}"/>
              </a:ext>
            </a:extLst>
          </p:cNvPr>
          <p:cNvSpPr>
            <a:spLocks noGrp="1"/>
          </p:cNvSpPr>
          <p:nvPr>
            <p:ph type="title" idx="4294967295"/>
          </p:nvPr>
        </p:nvSpPr>
        <p:spPr>
          <a:xfrm>
            <a:off x="-1" y="-1476107"/>
            <a:ext cx="10515600" cy="1325563"/>
          </a:xfrm>
          <a:prstGeom prst="rect">
            <a:avLst/>
          </a:prstGeom>
        </p:spPr>
        <p:txBody>
          <a:bodyPr/>
          <a:lstStyle/>
          <a:p>
            <a:r>
              <a:rPr lang="en-US" dirty="0"/>
              <a:t>Overview of Software Development Life Cycle</a:t>
            </a:r>
          </a:p>
        </p:txBody>
      </p:sp>
      <p:sp>
        <p:nvSpPr>
          <p:cNvPr id="105" name="Text Placeholder 10">
            <a:extLst>
              <a:ext uri="{FF2B5EF4-FFF2-40B4-BE49-F238E27FC236}">
                <a16:creationId xmlns:a16="http://schemas.microsoft.com/office/drawing/2014/main" id="{0CAB317B-122E-BD4D-85F1-8D8FA6B8C916}"/>
              </a:ext>
            </a:extLst>
          </p:cNvPr>
          <p:cNvSpPr>
            <a:spLocks noGrp="1"/>
          </p:cNvSpPr>
          <p:nvPr>
            <p:ph type="body" sz="quarter" idx="12"/>
          </p:nvPr>
        </p:nvSpPr>
        <p:spPr>
          <a:xfrm>
            <a:off x="692544" y="656439"/>
            <a:ext cx="7152888" cy="761328"/>
          </a:xfrm>
        </p:spPr>
        <p:txBody>
          <a:bodyPr/>
          <a:lstStyle/>
          <a:p>
            <a:pPr algn="l">
              <a:spcBef>
                <a:spcPts val="0"/>
              </a:spcBef>
            </a:pPr>
            <a:r>
              <a:rPr lang="en-US" sz="4000" dirty="0">
                <a:solidFill>
                  <a:srgbClr val="7030A0"/>
                </a:solidFill>
                <a:latin typeface="Roboto" panose="02000000000000000000" pitchFamily="2" charset="0"/>
                <a:ea typeface="Roboto" panose="02000000000000000000" pitchFamily="2" charset="0"/>
              </a:rPr>
              <a:t>Go-to-Market</a:t>
            </a:r>
            <a:r>
              <a:rPr lang="en-US" sz="4000" dirty="0">
                <a:latin typeface="Roboto" panose="02000000000000000000" pitchFamily="2" charset="0"/>
                <a:ea typeface="Roboto" panose="02000000000000000000" pitchFamily="2" charset="0"/>
              </a:rPr>
              <a:t> Email Strategy</a:t>
            </a:r>
            <a:endParaRPr lang="en-US" sz="4000" dirty="0">
              <a:solidFill>
                <a:srgbClr val="7030A0"/>
              </a:solidFill>
              <a:latin typeface="Roboto" panose="02000000000000000000" pitchFamily="2" charset="0"/>
              <a:ea typeface="Roboto" panose="02000000000000000000" pitchFamily="2" charset="0"/>
            </a:endParaRPr>
          </a:p>
        </p:txBody>
      </p:sp>
      <p:cxnSp>
        <p:nvCxnSpPr>
          <p:cNvPr id="49" name="Straight Connector 48">
            <a:extLst>
              <a:ext uri="{FF2B5EF4-FFF2-40B4-BE49-F238E27FC236}">
                <a16:creationId xmlns:a16="http://schemas.microsoft.com/office/drawing/2014/main" id="{4D671405-F677-EA41-B325-C1C8BC2CC2D5}"/>
              </a:ext>
            </a:extLst>
          </p:cNvPr>
          <p:cNvCxnSpPr>
            <a:cxnSpLocks/>
          </p:cNvCxnSpPr>
          <p:nvPr/>
        </p:nvCxnSpPr>
        <p:spPr>
          <a:xfrm>
            <a:off x="3228078" y="2134928"/>
            <a:ext cx="0" cy="3826756"/>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TextBox 11">
            <a:extLst>
              <a:ext uri="{FF2B5EF4-FFF2-40B4-BE49-F238E27FC236}">
                <a16:creationId xmlns:a16="http://schemas.microsoft.com/office/drawing/2014/main" id="{9720F0A5-5CF9-DD46-981D-54F0581DB4CC}"/>
              </a:ext>
            </a:extLst>
          </p:cNvPr>
          <p:cNvSpPr txBox="1"/>
          <p:nvPr/>
        </p:nvSpPr>
        <p:spPr>
          <a:xfrm>
            <a:off x="769958" y="2348417"/>
            <a:ext cx="2790825"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ZA" sz="1600" b="1" dirty="0">
                <a:solidFill>
                  <a:schemeClr val="accent4">
                    <a:lumMod val="75000"/>
                  </a:schemeClr>
                </a:solidFill>
              </a:rPr>
              <a:t>Acquisition</a:t>
            </a:r>
          </a:p>
        </p:txBody>
      </p:sp>
      <p:sp>
        <p:nvSpPr>
          <p:cNvPr id="52" name="TextBox 12">
            <a:extLst>
              <a:ext uri="{FF2B5EF4-FFF2-40B4-BE49-F238E27FC236}">
                <a16:creationId xmlns:a16="http://schemas.microsoft.com/office/drawing/2014/main" id="{8F144D11-D25B-694A-8276-F6CB13B321EF}"/>
              </a:ext>
            </a:extLst>
          </p:cNvPr>
          <p:cNvSpPr txBox="1"/>
          <p:nvPr/>
        </p:nvSpPr>
        <p:spPr>
          <a:xfrm>
            <a:off x="3358450" y="2345858"/>
            <a:ext cx="2211736"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ZA" sz="1600" b="1" dirty="0">
                <a:solidFill>
                  <a:schemeClr val="accent4">
                    <a:lumMod val="75000"/>
                  </a:schemeClr>
                </a:solidFill>
              </a:rPr>
              <a:t>Up-sell. Promote Complementary products</a:t>
            </a:r>
          </a:p>
        </p:txBody>
      </p:sp>
      <p:sp>
        <p:nvSpPr>
          <p:cNvPr id="53" name="TextBox 13">
            <a:extLst>
              <a:ext uri="{FF2B5EF4-FFF2-40B4-BE49-F238E27FC236}">
                <a16:creationId xmlns:a16="http://schemas.microsoft.com/office/drawing/2014/main" id="{5EFFB775-9EC8-274E-8FF7-6B33AC5DC432}"/>
              </a:ext>
            </a:extLst>
          </p:cNvPr>
          <p:cNvSpPr txBox="1"/>
          <p:nvPr/>
        </p:nvSpPr>
        <p:spPr>
          <a:xfrm>
            <a:off x="5958670" y="2332686"/>
            <a:ext cx="2790825"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ZA" sz="1600" b="1" dirty="0">
                <a:solidFill>
                  <a:schemeClr val="accent4">
                    <a:lumMod val="75000"/>
                  </a:schemeClr>
                </a:solidFill>
              </a:rPr>
              <a:t>Retention emails</a:t>
            </a:r>
          </a:p>
        </p:txBody>
      </p:sp>
      <p:sp>
        <p:nvSpPr>
          <p:cNvPr id="57" name="Diamond 56">
            <a:extLst>
              <a:ext uri="{FF2B5EF4-FFF2-40B4-BE49-F238E27FC236}">
                <a16:creationId xmlns:a16="http://schemas.microsoft.com/office/drawing/2014/main" id="{FE0592FB-04F8-E84A-A891-694F391E996D}"/>
              </a:ext>
            </a:extLst>
          </p:cNvPr>
          <p:cNvSpPr/>
          <p:nvPr/>
        </p:nvSpPr>
        <p:spPr>
          <a:xfrm>
            <a:off x="4094276" y="4924633"/>
            <a:ext cx="257908" cy="246185"/>
          </a:xfrm>
          <a:prstGeom prst="diamond">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ZA" dirty="0"/>
          </a:p>
        </p:txBody>
      </p:sp>
      <p:sp>
        <p:nvSpPr>
          <p:cNvPr id="58" name="Diamond 57">
            <a:extLst>
              <a:ext uri="{FF2B5EF4-FFF2-40B4-BE49-F238E27FC236}">
                <a16:creationId xmlns:a16="http://schemas.microsoft.com/office/drawing/2014/main" id="{0C882B52-ED20-5748-86C3-CA298AA0075A}"/>
              </a:ext>
            </a:extLst>
          </p:cNvPr>
          <p:cNvSpPr/>
          <p:nvPr/>
        </p:nvSpPr>
        <p:spPr>
          <a:xfrm>
            <a:off x="7459594" y="3035831"/>
            <a:ext cx="257908" cy="246185"/>
          </a:xfrm>
          <a:prstGeom prst="diamond">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ZA" dirty="0"/>
          </a:p>
        </p:txBody>
      </p:sp>
      <p:sp>
        <p:nvSpPr>
          <p:cNvPr id="59" name="TextBox 3">
            <a:extLst>
              <a:ext uri="{FF2B5EF4-FFF2-40B4-BE49-F238E27FC236}">
                <a16:creationId xmlns:a16="http://schemas.microsoft.com/office/drawing/2014/main" id="{70C35DE4-935B-C746-9873-0A2179539557}"/>
              </a:ext>
            </a:extLst>
          </p:cNvPr>
          <p:cNvSpPr txBox="1"/>
          <p:nvPr/>
        </p:nvSpPr>
        <p:spPr>
          <a:xfrm>
            <a:off x="4381329" y="4863041"/>
            <a:ext cx="732914"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sz="1400" dirty="0"/>
              <a:t>Epic 1</a:t>
            </a:r>
          </a:p>
        </p:txBody>
      </p:sp>
      <p:sp>
        <p:nvSpPr>
          <p:cNvPr id="60" name="TextBox 18">
            <a:extLst>
              <a:ext uri="{FF2B5EF4-FFF2-40B4-BE49-F238E27FC236}">
                <a16:creationId xmlns:a16="http://schemas.microsoft.com/office/drawing/2014/main" id="{49D96F9E-F5F8-E049-B902-2EB1376B3901}"/>
              </a:ext>
            </a:extLst>
          </p:cNvPr>
          <p:cNvSpPr txBox="1"/>
          <p:nvPr/>
        </p:nvSpPr>
        <p:spPr>
          <a:xfrm>
            <a:off x="7618662" y="3004745"/>
            <a:ext cx="1395044"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sz="1400" dirty="0"/>
              <a:t>Epic 2</a:t>
            </a:r>
          </a:p>
        </p:txBody>
      </p:sp>
      <p:cxnSp>
        <p:nvCxnSpPr>
          <p:cNvPr id="115" name="Straight Connector 114">
            <a:extLst>
              <a:ext uri="{FF2B5EF4-FFF2-40B4-BE49-F238E27FC236}">
                <a16:creationId xmlns:a16="http://schemas.microsoft.com/office/drawing/2014/main" id="{5ECBCA1D-7786-CE45-81C8-3EE2B22213CB}"/>
              </a:ext>
            </a:extLst>
          </p:cNvPr>
          <p:cNvCxnSpPr>
            <a:cxnSpLocks/>
          </p:cNvCxnSpPr>
          <p:nvPr/>
        </p:nvCxnSpPr>
        <p:spPr>
          <a:xfrm>
            <a:off x="5938483" y="2134928"/>
            <a:ext cx="0" cy="3826756"/>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BB00AE3-9262-F340-811E-54DE6CB8B695}"/>
              </a:ext>
            </a:extLst>
          </p:cNvPr>
          <p:cNvCxnSpPr>
            <a:cxnSpLocks/>
          </p:cNvCxnSpPr>
          <p:nvPr/>
        </p:nvCxnSpPr>
        <p:spPr>
          <a:xfrm>
            <a:off x="8646959" y="2134928"/>
            <a:ext cx="0" cy="3826756"/>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7" name="TextBox 13">
            <a:extLst>
              <a:ext uri="{FF2B5EF4-FFF2-40B4-BE49-F238E27FC236}">
                <a16:creationId xmlns:a16="http://schemas.microsoft.com/office/drawing/2014/main" id="{29F95E90-F796-DF44-9976-84F2C8DF368D}"/>
              </a:ext>
            </a:extLst>
          </p:cNvPr>
          <p:cNvSpPr txBox="1"/>
          <p:nvPr/>
        </p:nvSpPr>
        <p:spPr>
          <a:xfrm>
            <a:off x="8646959" y="2316580"/>
            <a:ext cx="2790825"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ZA" sz="1600" b="1" dirty="0">
                <a:solidFill>
                  <a:schemeClr val="accent4">
                    <a:lumMod val="75000"/>
                  </a:schemeClr>
                </a:solidFill>
              </a:rPr>
              <a:t>Win back mails</a:t>
            </a:r>
          </a:p>
        </p:txBody>
      </p:sp>
      <p:sp>
        <p:nvSpPr>
          <p:cNvPr id="120" name="TextBox 18">
            <a:extLst>
              <a:ext uri="{FF2B5EF4-FFF2-40B4-BE49-F238E27FC236}">
                <a16:creationId xmlns:a16="http://schemas.microsoft.com/office/drawing/2014/main" id="{5226E499-6E3E-E543-B276-B07D89B24F64}"/>
              </a:ext>
            </a:extLst>
          </p:cNvPr>
          <p:cNvSpPr txBox="1"/>
          <p:nvPr/>
        </p:nvSpPr>
        <p:spPr>
          <a:xfrm>
            <a:off x="10982195" y="5396058"/>
            <a:ext cx="1395044"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sz="1400" dirty="0"/>
              <a:t>Epic 3</a:t>
            </a:r>
          </a:p>
        </p:txBody>
      </p:sp>
      <p:sp>
        <p:nvSpPr>
          <p:cNvPr id="28" name="Line">
            <a:extLst>
              <a:ext uri="{FF2B5EF4-FFF2-40B4-BE49-F238E27FC236}">
                <a16:creationId xmlns:a16="http://schemas.microsoft.com/office/drawing/2014/main" id="{30BECE5F-D1CA-FC42-90AE-B198E78357F7}"/>
              </a:ext>
            </a:extLst>
          </p:cNvPr>
          <p:cNvSpPr/>
          <p:nvPr/>
        </p:nvSpPr>
        <p:spPr>
          <a:xfrm flipH="1">
            <a:off x="897825" y="2509183"/>
            <a:ext cx="16758" cy="3409734"/>
          </a:xfrm>
          <a:prstGeom prst="line">
            <a:avLst/>
          </a:prstGeom>
          <a:ln w="63500">
            <a:solidFill>
              <a:schemeClr val="tx2"/>
            </a:solidFill>
            <a:miter lim="400000"/>
            <a:headEnd type="arrow"/>
          </a:ln>
        </p:spPr>
        <p:txBody>
          <a:bodyPr lIns="50800" tIns="50800" rIns="50800" bIns="50800" anchor="ctr"/>
          <a:lstStyle/>
          <a:p>
            <a:pPr algn="l" defTabSz="457200">
              <a:defRPr sz="1200">
                <a:latin typeface="Helvetica"/>
                <a:ea typeface="Helvetica"/>
                <a:cs typeface="Helvetica"/>
                <a:sym typeface="Helvetica"/>
              </a:defRPr>
            </a:pPr>
            <a:endParaRPr dirty="0">
              <a:solidFill>
                <a:schemeClr val="tx1"/>
              </a:solidFill>
              <a:latin typeface="Arial" panose="020B0604020202020204" pitchFamily="34" charset="0"/>
              <a:cs typeface="Arial" panose="020B0604020202020204" pitchFamily="34" charset="0"/>
            </a:endParaRPr>
          </a:p>
        </p:txBody>
      </p:sp>
      <p:sp>
        <p:nvSpPr>
          <p:cNvPr id="34" name="Sales">
            <a:extLst>
              <a:ext uri="{FF2B5EF4-FFF2-40B4-BE49-F238E27FC236}">
                <a16:creationId xmlns:a16="http://schemas.microsoft.com/office/drawing/2014/main" id="{F1559F24-4203-AF44-B8C6-3BA2043247F1}"/>
              </a:ext>
            </a:extLst>
          </p:cNvPr>
          <p:cNvSpPr/>
          <p:nvPr/>
        </p:nvSpPr>
        <p:spPr>
          <a:xfrm rot="16199996">
            <a:off x="-887870" y="2399307"/>
            <a:ext cx="2667001"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914400">
              <a:lnSpc>
                <a:spcPct val="80000"/>
              </a:lnSpc>
              <a:defRPr sz="3000" b="1">
                <a:solidFill>
                  <a:srgbClr val="323C40"/>
                </a:solidFill>
                <a:latin typeface="Ubuntu"/>
                <a:ea typeface="Ubuntu"/>
                <a:cs typeface="Ubuntu"/>
                <a:sym typeface="Ubuntu"/>
              </a:defRPr>
            </a:lvl1pPr>
          </a:lstStyle>
          <a:p>
            <a:r>
              <a:rPr dirty="0">
                <a:solidFill>
                  <a:schemeClr val="tx1"/>
                </a:solidFill>
              </a:rPr>
              <a:t>Sales</a:t>
            </a:r>
          </a:p>
        </p:txBody>
      </p:sp>
      <p:sp>
        <p:nvSpPr>
          <p:cNvPr id="35" name="Time">
            <a:extLst>
              <a:ext uri="{FF2B5EF4-FFF2-40B4-BE49-F238E27FC236}">
                <a16:creationId xmlns:a16="http://schemas.microsoft.com/office/drawing/2014/main" id="{EE6E97FA-7FA6-424D-9C77-504E988C95C0}"/>
              </a:ext>
            </a:extLst>
          </p:cNvPr>
          <p:cNvSpPr/>
          <p:nvPr/>
        </p:nvSpPr>
        <p:spPr>
          <a:xfrm rot="21599998">
            <a:off x="5787466" y="5911698"/>
            <a:ext cx="2667001"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914400">
              <a:lnSpc>
                <a:spcPct val="80000"/>
              </a:lnSpc>
              <a:defRPr sz="3000" b="1">
                <a:solidFill>
                  <a:srgbClr val="323C40"/>
                </a:solidFill>
                <a:latin typeface="Ubuntu"/>
                <a:ea typeface="Ubuntu"/>
                <a:cs typeface="Ubuntu"/>
                <a:sym typeface="Ubuntu"/>
              </a:defRPr>
            </a:lvl1pPr>
          </a:lstStyle>
          <a:p>
            <a:r>
              <a:rPr dirty="0">
                <a:solidFill>
                  <a:schemeClr val="tx1"/>
                </a:solidFill>
              </a:rPr>
              <a:t>Time</a:t>
            </a:r>
          </a:p>
        </p:txBody>
      </p:sp>
      <p:sp>
        <p:nvSpPr>
          <p:cNvPr id="36" name="Introduction">
            <a:extLst>
              <a:ext uri="{FF2B5EF4-FFF2-40B4-BE49-F238E27FC236}">
                <a16:creationId xmlns:a16="http://schemas.microsoft.com/office/drawing/2014/main" id="{3366D720-3DD8-4640-B6F9-88328F972A1C}"/>
              </a:ext>
            </a:extLst>
          </p:cNvPr>
          <p:cNvSpPr/>
          <p:nvPr/>
        </p:nvSpPr>
        <p:spPr>
          <a:xfrm rot="21599998">
            <a:off x="1031858" y="1458340"/>
            <a:ext cx="2667001"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914400">
              <a:lnSpc>
                <a:spcPct val="80000"/>
              </a:lnSpc>
              <a:defRPr sz="3000">
                <a:solidFill>
                  <a:srgbClr val="323C40"/>
                </a:solidFill>
                <a:latin typeface="Ubuntu"/>
                <a:ea typeface="Ubuntu"/>
                <a:cs typeface="Ubuntu"/>
                <a:sym typeface="Ubuntu"/>
              </a:defRPr>
            </a:lvl1pPr>
          </a:lstStyle>
          <a:p>
            <a:r>
              <a:rPr dirty="0">
                <a:solidFill>
                  <a:schemeClr val="tx1"/>
                </a:solidFill>
              </a:rPr>
              <a:t>Introduction</a:t>
            </a:r>
          </a:p>
        </p:txBody>
      </p:sp>
      <p:sp>
        <p:nvSpPr>
          <p:cNvPr id="37" name="Growth">
            <a:extLst>
              <a:ext uri="{FF2B5EF4-FFF2-40B4-BE49-F238E27FC236}">
                <a16:creationId xmlns:a16="http://schemas.microsoft.com/office/drawing/2014/main" id="{CD8F0B59-9146-E743-A0A0-AA59629C0441}"/>
              </a:ext>
            </a:extLst>
          </p:cNvPr>
          <p:cNvSpPr/>
          <p:nvPr/>
        </p:nvSpPr>
        <p:spPr>
          <a:xfrm rot="21599998">
            <a:off x="3863134" y="1506302"/>
            <a:ext cx="2667001"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914400">
              <a:lnSpc>
                <a:spcPct val="80000"/>
              </a:lnSpc>
              <a:defRPr sz="3000">
                <a:solidFill>
                  <a:srgbClr val="323C40"/>
                </a:solidFill>
                <a:latin typeface="Ubuntu"/>
                <a:ea typeface="Ubuntu"/>
                <a:cs typeface="Ubuntu"/>
                <a:sym typeface="Ubuntu"/>
              </a:defRPr>
            </a:lvl1pPr>
          </a:lstStyle>
          <a:p>
            <a:r>
              <a:rPr dirty="0">
                <a:solidFill>
                  <a:schemeClr val="tx1"/>
                </a:solidFill>
              </a:rPr>
              <a:t>Growth</a:t>
            </a:r>
          </a:p>
        </p:txBody>
      </p:sp>
      <p:sp>
        <p:nvSpPr>
          <p:cNvPr id="38" name="Maturity">
            <a:extLst>
              <a:ext uri="{FF2B5EF4-FFF2-40B4-BE49-F238E27FC236}">
                <a16:creationId xmlns:a16="http://schemas.microsoft.com/office/drawing/2014/main" id="{72253980-7291-A04A-BD0A-EB6F15F44B15}"/>
              </a:ext>
            </a:extLst>
          </p:cNvPr>
          <p:cNvSpPr/>
          <p:nvPr/>
        </p:nvSpPr>
        <p:spPr>
          <a:xfrm rot="21599998">
            <a:off x="6700150" y="1490196"/>
            <a:ext cx="2667001"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914400">
              <a:lnSpc>
                <a:spcPct val="80000"/>
              </a:lnSpc>
              <a:defRPr sz="3000">
                <a:solidFill>
                  <a:srgbClr val="323C40"/>
                </a:solidFill>
                <a:latin typeface="Ubuntu"/>
                <a:ea typeface="Ubuntu"/>
                <a:cs typeface="Ubuntu"/>
                <a:sym typeface="Ubuntu"/>
              </a:defRPr>
            </a:lvl1pPr>
          </a:lstStyle>
          <a:p>
            <a:r>
              <a:rPr dirty="0">
                <a:solidFill>
                  <a:schemeClr val="tx1"/>
                </a:solidFill>
              </a:rPr>
              <a:t>Maturity</a:t>
            </a:r>
          </a:p>
        </p:txBody>
      </p:sp>
      <p:sp>
        <p:nvSpPr>
          <p:cNvPr id="39" name="Line">
            <a:extLst>
              <a:ext uri="{FF2B5EF4-FFF2-40B4-BE49-F238E27FC236}">
                <a16:creationId xmlns:a16="http://schemas.microsoft.com/office/drawing/2014/main" id="{F5D588A7-9DC4-3C4B-A4D0-3AD94D541111}"/>
              </a:ext>
            </a:extLst>
          </p:cNvPr>
          <p:cNvSpPr/>
          <p:nvPr/>
        </p:nvSpPr>
        <p:spPr>
          <a:xfrm>
            <a:off x="1600320" y="3384254"/>
            <a:ext cx="7901220" cy="21479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3730" y="20094"/>
                  <a:pt x="6381" y="15743"/>
                </a:cubicBezTo>
                <a:cubicBezTo>
                  <a:pt x="9033" y="11391"/>
                  <a:pt x="10617" y="0"/>
                  <a:pt x="14700" y="0"/>
                </a:cubicBezTo>
                <a:cubicBezTo>
                  <a:pt x="18784" y="0"/>
                  <a:pt x="21600" y="12087"/>
                  <a:pt x="21600" y="12087"/>
                </a:cubicBezTo>
              </a:path>
            </a:pathLst>
          </a:custGeom>
          <a:ln w="127000">
            <a:solidFill>
              <a:schemeClr val="accent6"/>
            </a:solidFill>
            <a:miter lim="400000"/>
          </a:ln>
        </p:spPr>
        <p:txBody>
          <a:bodyPr lIns="50800" tIns="50800" rIns="50800" bIns="50800" anchor="ctr"/>
          <a:lstStyle/>
          <a:p>
            <a:endParaRPr dirty="0">
              <a:solidFill>
                <a:schemeClr val="tx1"/>
              </a:solidFill>
              <a:latin typeface="Arial" panose="020B0604020202020204" pitchFamily="34" charset="0"/>
              <a:cs typeface="Arial" panose="020B0604020202020204" pitchFamily="34" charset="0"/>
            </a:endParaRPr>
          </a:p>
        </p:txBody>
      </p:sp>
      <p:sp>
        <p:nvSpPr>
          <p:cNvPr id="42" name="Line">
            <a:extLst>
              <a:ext uri="{FF2B5EF4-FFF2-40B4-BE49-F238E27FC236}">
                <a16:creationId xmlns:a16="http://schemas.microsoft.com/office/drawing/2014/main" id="{4124EBDB-A934-0041-9048-0A7ADBB9CD80}"/>
              </a:ext>
            </a:extLst>
          </p:cNvPr>
          <p:cNvSpPr/>
          <p:nvPr/>
        </p:nvSpPr>
        <p:spPr>
          <a:xfrm flipH="1" flipV="1">
            <a:off x="877496" y="5906021"/>
            <a:ext cx="10201306" cy="24751"/>
          </a:xfrm>
          <a:prstGeom prst="line">
            <a:avLst/>
          </a:prstGeom>
          <a:ln w="63500">
            <a:solidFill>
              <a:schemeClr val="tx2"/>
            </a:solidFill>
            <a:miter lim="400000"/>
            <a:headEnd type="arrow"/>
          </a:ln>
        </p:spPr>
        <p:txBody>
          <a:bodyPr lIns="50800" tIns="50800" rIns="50800" bIns="50800" anchor="ctr"/>
          <a:lstStyle/>
          <a:p>
            <a:pPr algn="l" defTabSz="457200">
              <a:defRPr sz="1200">
                <a:latin typeface="Helvetica"/>
                <a:ea typeface="Helvetica"/>
                <a:cs typeface="Helvetica"/>
                <a:sym typeface="Helvetica"/>
              </a:defRPr>
            </a:pPr>
            <a:r>
              <a:rPr lang="en-US" dirty="0">
                <a:solidFill>
                  <a:schemeClr val="tx1"/>
                </a:solidFill>
                <a:latin typeface="Arial" panose="020B0604020202020204" pitchFamily="34" charset="0"/>
                <a:cs typeface="Arial" panose="020B0604020202020204" pitchFamily="34" charset="0"/>
              </a:rPr>
              <a:t>   </a:t>
            </a:r>
            <a:endParaRPr dirty="0">
              <a:solidFill>
                <a:schemeClr val="tx1"/>
              </a:solidFill>
              <a:latin typeface="Arial" panose="020B0604020202020204" pitchFamily="34" charset="0"/>
              <a:cs typeface="Arial" panose="020B0604020202020204" pitchFamily="34" charset="0"/>
            </a:endParaRPr>
          </a:p>
        </p:txBody>
      </p:sp>
      <p:sp>
        <p:nvSpPr>
          <p:cNvPr id="72" name="Maturity">
            <a:extLst>
              <a:ext uri="{FF2B5EF4-FFF2-40B4-BE49-F238E27FC236}">
                <a16:creationId xmlns:a16="http://schemas.microsoft.com/office/drawing/2014/main" id="{1AE00AFB-FE51-2B44-BDE8-1AB614E2D82C}"/>
              </a:ext>
            </a:extLst>
          </p:cNvPr>
          <p:cNvSpPr/>
          <p:nvPr/>
        </p:nvSpPr>
        <p:spPr>
          <a:xfrm rot="21599998">
            <a:off x="8991954" y="1459920"/>
            <a:ext cx="2667001"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914400">
              <a:lnSpc>
                <a:spcPct val="80000"/>
              </a:lnSpc>
              <a:defRPr sz="3000">
                <a:solidFill>
                  <a:srgbClr val="323C40"/>
                </a:solidFill>
                <a:latin typeface="Ubuntu"/>
                <a:ea typeface="Ubuntu"/>
                <a:cs typeface="Ubuntu"/>
                <a:sym typeface="Ubuntu"/>
              </a:defRPr>
            </a:lvl1pPr>
          </a:lstStyle>
          <a:p>
            <a:r>
              <a:rPr lang="en-US" dirty="0">
                <a:solidFill>
                  <a:schemeClr val="tx1"/>
                </a:solidFill>
              </a:rPr>
              <a:t>Decline</a:t>
            </a:r>
            <a:endParaRPr dirty="0">
              <a:solidFill>
                <a:schemeClr val="tx1"/>
              </a:solidFill>
            </a:endParaRPr>
          </a:p>
        </p:txBody>
      </p:sp>
    </p:spTree>
    <p:extLst>
      <p:ext uri="{BB962C8B-B14F-4D97-AF65-F5344CB8AC3E}">
        <p14:creationId xmlns:p14="http://schemas.microsoft.com/office/powerpoint/2010/main" val="2770508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p:cNvSpPr/>
          <p:nvPr/>
        </p:nvSpPr>
        <p:spPr>
          <a:xfrm>
            <a:off x="0" y="6611942"/>
            <a:ext cx="12192000" cy="246058"/>
          </a:xfrm>
          <a:prstGeom prst="flowChartProcess">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34" name="Picture 33"/>
          <p:cNvPicPr>
            <a:picLocks noChangeAspect="1"/>
          </p:cNvPicPr>
          <p:nvPr/>
        </p:nvPicPr>
        <p:blipFill rotWithShape="1">
          <a:blip r:embed="rId4">
            <a:extLst>
              <a:ext uri="{28A0092B-C50C-407E-A947-70E740481C1C}">
                <a14:useLocalDpi xmlns:a14="http://schemas.microsoft.com/office/drawing/2010/main" val="0"/>
              </a:ext>
            </a:extLst>
          </a:blip>
          <a:srcRect l="45806" r="23294" b="42465"/>
          <a:stretch/>
        </p:blipFill>
        <p:spPr>
          <a:xfrm flipV="1">
            <a:off x="11045597" y="-11723"/>
            <a:ext cx="1158126" cy="1564632"/>
          </a:xfrm>
          <a:prstGeom prst="rect">
            <a:avLst/>
          </a:prstGeom>
        </p:spPr>
      </p:pic>
      <p:sp>
        <p:nvSpPr>
          <p:cNvPr id="4" name="Footer Placeholder 3">
            <a:extLst>
              <a:ext uri="{FF2B5EF4-FFF2-40B4-BE49-F238E27FC236}">
                <a16:creationId xmlns:a16="http://schemas.microsoft.com/office/drawing/2014/main" id="{7040B76A-EB01-0B44-B036-EF5A74095982}"/>
              </a:ext>
            </a:extLst>
          </p:cNvPr>
          <p:cNvSpPr>
            <a:spLocks noGrp="1"/>
          </p:cNvSpPr>
          <p:nvPr>
            <p:ph type="ftr" sz="quarter" idx="63"/>
          </p:nvPr>
        </p:nvSpPr>
        <p:spPr>
          <a:xfrm>
            <a:off x="-359294" y="6552408"/>
            <a:ext cx="4114800" cy="365125"/>
          </a:xfrm>
        </p:spPr>
        <p:txBody>
          <a:bodyPr/>
          <a:lstStyle/>
          <a:p>
            <a:r>
              <a:rPr lang="en-ZA" sz="1000" dirty="0">
                <a:latin typeface="Montserrat" pitchFamily="2" charset="77"/>
              </a:rPr>
              <a:t>Xola dos Santos PMI Interview  |  26 May 2020</a:t>
            </a:r>
            <a:endParaRPr lang="en-US" sz="1000" dirty="0">
              <a:latin typeface="Montserrat" pitchFamily="2" charset="77"/>
            </a:endParaRPr>
          </a:p>
        </p:txBody>
      </p:sp>
      <p:sp>
        <p:nvSpPr>
          <p:cNvPr id="33" name="Title 32">
            <a:extLst>
              <a:ext uri="{FF2B5EF4-FFF2-40B4-BE49-F238E27FC236}">
                <a16:creationId xmlns:a16="http://schemas.microsoft.com/office/drawing/2014/main" id="{CBF1A558-EFAC-F140-A647-57E7923DA8FF}"/>
              </a:ext>
            </a:extLst>
          </p:cNvPr>
          <p:cNvSpPr>
            <a:spLocks noGrp="1"/>
          </p:cNvSpPr>
          <p:nvPr>
            <p:ph type="title" idx="4294967295"/>
          </p:nvPr>
        </p:nvSpPr>
        <p:spPr>
          <a:xfrm>
            <a:off x="-611026" y="-4312321"/>
            <a:ext cx="10515600" cy="1325563"/>
          </a:xfrm>
          <a:prstGeom prst="rect">
            <a:avLst/>
          </a:prstGeom>
        </p:spPr>
        <p:txBody>
          <a:bodyPr/>
          <a:lstStyle/>
          <a:p>
            <a:r>
              <a:rPr lang="en-US" dirty="0"/>
              <a:t>Overview of Software Development Life Cycle</a:t>
            </a:r>
          </a:p>
        </p:txBody>
      </p:sp>
      <p:sp>
        <p:nvSpPr>
          <p:cNvPr id="11" name="Shape">
            <a:extLst>
              <a:ext uri="{FF2B5EF4-FFF2-40B4-BE49-F238E27FC236}">
                <a16:creationId xmlns:a16="http://schemas.microsoft.com/office/drawing/2014/main" id="{A03C6137-C658-B646-8BE9-65F5142681FD}"/>
              </a:ext>
            </a:extLst>
          </p:cNvPr>
          <p:cNvSpPr/>
          <p:nvPr/>
        </p:nvSpPr>
        <p:spPr>
          <a:xfrm>
            <a:off x="1826544" y="4715770"/>
            <a:ext cx="511956" cy="91244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5"/>
                  <a:pt x="11297" y="19145"/>
                  <a:pt x="10800" y="19145"/>
                </a:cubicBezTo>
                <a:cubicBezTo>
                  <a:pt x="10303" y="19145"/>
                  <a:pt x="9900" y="19365"/>
                  <a:pt x="9900" y="19636"/>
                </a:cubicBezTo>
                <a:cubicBezTo>
                  <a:pt x="9900" y="19908"/>
                  <a:pt x="10303" y="20127"/>
                  <a:pt x="10800" y="20127"/>
                </a:cubicBezTo>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solidFill>
                <a:schemeClr val="tx1"/>
              </a:solidFill>
              <a:latin typeface="Arial" panose="020B0604020202020204" pitchFamily="34" charset="0"/>
              <a:cs typeface="Arial" panose="020B0604020202020204" pitchFamily="34" charset="0"/>
            </a:endParaRPr>
          </a:p>
        </p:txBody>
      </p:sp>
      <p:sp>
        <p:nvSpPr>
          <p:cNvPr id="15" name="Analogue Product">
            <a:extLst>
              <a:ext uri="{FF2B5EF4-FFF2-40B4-BE49-F238E27FC236}">
                <a16:creationId xmlns:a16="http://schemas.microsoft.com/office/drawing/2014/main" id="{EB942C14-B181-ED43-B826-563DEACA1A8C}"/>
              </a:ext>
            </a:extLst>
          </p:cNvPr>
          <p:cNvSpPr/>
          <p:nvPr/>
        </p:nvSpPr>
        <p:spPr>
          <a:xfrm>
            <a:off x="2110923" y="9225607"/>
            <a:ext cx="3484400" cy="4264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defTabSz="914400">
              <a:lnSpc>
                <a:spcPct val="90000"/>
              </a:lnSpc>
              <a:defRPr sz="3000" b="1">
                <a:solidFill>
                  <a:srgbClr val="323C40"/>
                </a:solidFill>
                <a:latin typeface="Ubuntu"/>
                <a:ea typeface="Ubuntu"/>
                <a:cs typeface="Ubuntu"/>
                <a:sym typeface="Ubuntu"/>
              </a:defRPr>
            </a:lvl1pPr>
          </a:lstStyle>
          <a:p>
            <a:r>
              <a:rPr dirty="0">
                <a:solidFill>
                  <a:schemeClr val="tx1"/>
                </a:solidFill>
              </a:rPr>
              <a:t>Analogue Product</a:t>
            </a:r>
          </a:p>
        </p:txBody>
      </p:sp>
      <p:sp>
        <p:nvSpPr>
          <p:cNvPr id="18" name="Shape">
            <a:extLst>
              <a:ext uri="{FF2B5EF4-FFF2-40B4-BE49-F238E27FC236}">
                <a16:creationId xmlns:a16="http://schemas.microsoft.com/office/drawing/2014/main" id="{1799C7A0-A6EB-1B45-B383-20D88B69F4D4}"/>
              </a:ext>
            </a:extLst>
          </p:cNvPr>
          <p:cNvSpPr/>
          <p:nvPr/>
        </p:nvSpPr>
        <p:spPr>
          <a:xfrm rot="18900000">
            <a:off x="6702478" y="3307729"/>
            <a:ext cx="953162" cy="950497"/>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3"/>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solidFill>
                <a:schemeClr val="tx1"/>
              </a:solidFill>
              <a:latin typeface="Arial" panose="020B0604020202020204" pitchFamily="34" charset="0"/>
              <a:cs typeface="Arial" panose="020B0604020202020204" pitchFamily="34" charset="0"/>
            </a:endParaRPr>
          </a:p>
        </p:txBody>
      </p:sp>
      <p:sp>
        <p:nvSpPr>
          <p:cNvPr id="19" name="Our Product">
            <a:extLst>
              <a:ext uri="{FF2B5EF4-FFF2-40B4-BE49-F238E27FC236}">
                <a16:creationId xmlns:a16="http://schemas.microsoft.com/office/drawing/2014/main" id="{80BE41E7-C527-6F42-869A-BE06C4DD5CA2}"/>
              </a:ext>
            </a:extLst>
          </p:cNvPr>
          <p:cNvSpPr/>
          <p:nvPr/>
        </p:nvSpPr>
        <p:spPr>
          <a:xfrm>
            <a:off x="6182699" y="2485628"/>
            <a:ext cx="2388647" cy="415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defTabSz="914400">
              <a:lnSpc>
                <a:spcPct val="90000"/>
              </a:lnSpc>
              <a:defRPr sz="3000" b="1">
                <a:solidFill>
                  <a:srgbClr val="FFFFFF"/>
                </a:solidFill>
                <a:latin typeface="Ubuntu"/>
                <a:ea typeface="Ubuntu"/>
                <a:cs typeface="Ubuntu"/>
                <a:sym typeface="Ubuntu"/>
              </a:defRPr>
            </a:lvl1pPr>
          </a:lstStyle>
          <a:p>
            <a:r>
              <a:rPr dirty="0">
                <a:solidFill>
                  <a:schemeClr val="bg1"/>
                </a:solidFill>
              </a:rPr>
              <a:t>Our Product</a:t>
            </a:r>
          </a:p>
        </p:txBody>
      </p:sp>
      <p:sp>
        <p:nvSpPr>
          <p:cNvPr id="20" name="Oval 19">
            <a:extLst>
              <a:ext uri="{FF2B5EF4-FFF2-40B4-BE49-F238E27FC236}">
                <a16:creationId xmlns:a16="http://schemas.microsoft.com/office/drawing/2014/main" id="{92F20E9F-0711-744B-B4E1-09F982B6CF39}"/>
              </a:ext>
            </a:extLst>
          </p:cNvPr>
          <p:cNvSpPr/>
          <p:nvPr/>
        </p:nvSpPr>
        <p:spPr>
          <a:xfrm>
            <a:off x="7461362" y="2026471"/>
            <a:ext cx="2797376" cy="2846116"/>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9651773B-2733-3244-8473-6358C2C9EC7F}"/>
              </a:ext>
            </a:extLst>
          </p:cNvPr>
          <p:cNvSpPr/>
          <p:nvPr/>
        </p:nvSpPr>
        <p:spPr>
          <a:xfrm>
            <a:off x="6410316" y="982595"/>
            <a:ext cx="4899468" cy="4984834"/>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A picture containing computer, monitor, black, desk&#10;&#10;Description automatically generated">
            <a:extLst>
              <a:ext uri="{FF2B5EF4-FFF2-40B4-BE49-F238E27FC236}">
                <a16:creationId xmlns:a16="http://schemas.microsoft.com/office/drawing/2014/main" id="{30C3D275-F1EE-A945-A49F-6C31B065BF1C}"/>
              </a:ext>
            </a:extLst>
          </p:cNvPr>
          <p:cNvPicPr>
            <a:picLocks noChangeAspect="1"/>
          </p:cNvPicPr>
          <p:nvPr/>
        </p:nvPicPr>
        <p:blipFill>
          <a:blip r:embed="rId5"/>
          <a:stretch>
            <a:fillRect/>
          </a:stretch>
        </p:blipFill>
        <p:spPr>
          <a:xfrm>
            <a:off x="8450693" y="3008525"/>
            <a:ext cx="786393" cy="1488322"/>
          </a:xfrm>
          <a:prstGeom prst="rect">
            <a:avLst/>
          </a:prstGeom>
        </p:spPr>
      </p:pic>
      <p:pic>
        <p:nvPicPr>
          <p:cNvPr id="26" name="Picture 25" descr="A picture containing sitting, table, red&#10;&#10;Description automatically generated">
            <a:extLst>
              <a:ext uri="{FF2B5EF4-FFF2-40B4-BE49-F238E27FC236}">
                <a16:creationId xmlns:a16="http://schemas.microsoft.com/office/drawing/2014/main" id="{2BDC4EC8-CD19-5544-94CE-EC07E697DB43}"/>
              </a:ext>
            </a:extLst>
          </p:cNvPr>
          <p:cNvPicPr>
            <a:picLocks noChangeAspect="1"/>
          </p:cNvPicPr>
          <p:nvPr/>
        </p:nvPicPr>
        <p:blipFill>
          <a:blip r:embed="rId6"/>
          <a:stretch>
            <a:fillRect/>
          </a:stretch>
        </p:blipFill>
        <p:spPr>
          <a:xfrm>
            <a:off x="7175833" y="2276821"/>
            <a:ext cx="840919" cy="780991"/>
          </a:xfrm>
          <a:prstGeom prst="rect">
            <a:avLst/>
          </a:prstGeom>
        </p:spPr>
      </p:pic>
      <p:pic>
        <p:nvPicPr>
          <p:cNvPr id="28" name="Picture 27" descr="A picture containing indoor, sitting, table, black&#10;&#10;Description automatically generated">
            <a:extLst>
              <a:ext uri="{FF2B5EF4-FFF2-40B4-BE49-F238E27FC236}">
                <a16:creationId xmlns:a16="http://schemas.microsoft.com/office/drawing/2014/main" id="{6B87E00A-7EA9-0144-B432-09669B8F3CB7}"/>
              </a:ext>
            </a:extLst>
          </p:cNvPr>
          <p:cNvPicPr>
            <a:picLocks noChangeAspect="1"/>
          </p:cNvPicPr>
          <p:nvPr/>
        </p:nvPicPr>
        <p:blipFill>
          <a:blip r:embed="rId7"/>
          <a:stretch>
            <a:fillRect/>
          </a:stretch>
        </p:blipFill>
        <p:spPr>
          <a:xfrm>
            <a:off x="9914193" y="3214369"/>
            <a:ext cx="786393" cy="811358"/>
          </a:xfrm>
          <a:prstGeom prst="rect">
            <a:avLst/>
          </a:prstGeom>
        </p:spPr>
      </p:pic>
      <p:pic>
        <p:nvPicPr>
          <p:cNvPr id="32" name="Picture 31" descr="A picture containing indoor, sitting, black, refrigerator&#10;&#10;Description automatically generated">
            <a:extLst>
              <a:ext uri="{FF2B5EF4-FFF2-40B4-BE49-F238E27FC236}">
                <a16:creationId xmlns:a16="http://schemas.microsoft.com/office/drawing/2014/main" id="{CFACC1ED-3474-E341-B711-483B0AAA7DB9}"/>
              </a:ext>
            </a:extLst>
          </p:cNvPr>
          <p:cNvPicPr>
            <a:picLocks noChangeAspect="1"/>
          </p:cNvPicPr>
          <p:nvPr/>
        </p:nvPicPr>
        <p:blipFill>
          <a:blip r:embed="rId8"/>
          <a:stretch>
            <a:fillRect/>
          </a:stretch>
        </p:blipFill>
        <p:spPr>
          <a:xfrm>
            <a:off x="7292011" y="3898896"/>
            <a:ext cx="967907" cy="998634"/>
          </a:xfrm>
          <a:prstGeom prst="rect">
            <a:avLst/>
          </a:prstGeom>
        </p:spPr>
      </p:pic>
      <p:sp>
        <p:nvSpPr>
          <p:cNvPr id="36" name="Text Placeholder 5">
            <a:extLst>
              <a:ext uri="{FF2B5EF4-FFF2-40B4-BE49-F238E27FC236}">
                <a16:creationId xmlns:a16="http://schemas.microsoft.com/office/drawing/2014/main" id="{B75823BA-4D4B-A042-BDF6-5E367230CE1E}"/>
              </a:ext>
            </a:extLst>
          </p:cNvPr>
          <p:cNvSpPr txBox="1">
            <a:spLocks/>
          </p:cNvSpPr>
          <p:nvPr/>
        </p:nvSpPr>
        <p:spPr>
          <a:xfrm>
            <a:off x="696077" y="664480"/>
            <a:ext cx="4613747" cy="1532942"/>
          </a:xfrm>
          <a:prstGeom prst="rect">
            <a:avLst/>
          </a:prstGeom>
        </p:spPr>
        <p:txBody>
          <a:bodyPr/>
          <a:lstStyle>
            <a:lvl1pPr marL="0" indent="0" algn="l" defTabSz="914377" rtl="0" eaLnBrk="1" latinLnBrk="0" hangingPunct="1">
              <a:lnSpc>
                <a:spcPct val="100000"/>
              </a:lnSpc>
              <a:spcBef>
                <a:spcPts val="1000"/>
              </a:spcBef>
              <a:buFont typeface="Arial" panose="020B0604020202020204" pitchFamily="34" charset="0"/>
              <a:buNone/>
              <a:defRPr sz="4400" b="1" i="0" kern="1200" spc="-150">
                <a:solidFill>
                  <a:schemeClr val="tx1"/>
                </a:solidFill>
                <a:latin typeface="Poppins" panose="02000000000000000000" pitchFamily="2" charset="77"/>
                <a:ea typeface="+mn-ea"/>
                <a:cs typeface="Poppins" panose="02000000000000000000" pitchFamily="2" charset="77"/>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solidFill>
                  <a:srgbClr val="7030A0"/>
                </a:solidFill>
                <a:latin typeface="Roboto" panose="02000000000000000000" pitchFamily="2" charset="0"/>
                <a:ea typeface="Roboto" panose="02000000000000000000" pitchFamily="2" charset="0"/>
              </a:rPr>
              <a:t>Selling </a:t>
            </a:r>
            <a:r>
              <a:rPr lang="en-ZA" dirty="0">
                <a:latin typeface="Roboto" panose="02000000000000000000" pitchFamily="2" charset="0"/>
                <a:ea typeface="Roboto" panose="02000000000000000000" pitchFamily="2" charset="0"/>
              </a:rPr>
              <a:t>Products</a:t>
            </a:r>
            <a:r>
              <a:rPr lang="en-ZA" dirty="0">
                <a:solidFill>
                  <a:srgbClr val="7030A0"/>
                </a:solidFill>
                <a:latin typeface="Roboto" panose="02000000000000000000" pitchFamily="2" charset="0"/>
                <a:ea typeface="Roboto" panose="02000000000000000000" pitchFamily="2" charset="0"/>
              </a:rPr>
              <a:t> </a:t>
            </a:r>
            <a:endParaRPr lang="en-US" dirty="0">
              <a:latin typeface="Roboto" panose="02000000000000000000" pitchFamily="2" charset="0"/>
              <a:ea typeface="Roboto" panose="02000000000000000000" pitchFamily="2" charset="0"/>
            </a:endParaRPr>
          </a:p>
        </p:txBody>
      </p:sp>
      <p:sp>
        <p:nvSpPr>
          <p:cNvPr id="40" name="TextBox 39">
            <a:extLst>
              <a:ext uri="{FF2B5EF4-FFF2-40B4-BE49-F238E27FC236}">
                <a16:creationId xmlns:a16="http://schemas.microsoft.com/office/drawing/2014/main" id="{344CEB91-F2A1-BD4E-A0CF-504E60E9DC95}"/>
              </a:ext>
            </a:extLst>
          </p:cNvPr>
          <p:cNvSpPr txBox="1"/>
          <p:nvPr/>
        </p:nvSpPr>
        <p:spPr>
          <a:xfrm>
            <a:off x="720189" y="1734819"/>
            <a:ext cx="5601424" cy="3970318"/>
          </a:xfrm>
          <a:prstGeom prst="rect">
            <a:avLst/>
          </a:prstGeom>
          <a:noFill/>
        </p:spPr>
        <p:txBody>
          <a:bodyPr wrap="square" rtlCol="0">
            <a:spAutoFit/>
          </a:bodyPr>
          <a:lstStyle/>
          <a:p>
            <a:r>
              <a:rPr lang="en-ZA"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Marketing is what brings PMI closer to their customers. Through the various existing innovative marketing campaigns we can see the marketing team is engaging with the market. </a:t>
            </a:r>
          </a:p>
          <a:p>
            <a:endParaRPr lang="en-ZA"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a:p>
            <a:r>
              <a:rPr lang="en-ZA"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Lifecycle email marketing integrates PMI’s email database and ecommerce to generate highly personalised messages to our customers. It’s an  incredibly important foundation to the customer journey in sales and marketing. Here our aim is to identify how customers move from just knowing about our product offering ( through research and referrals), to following up, purchase, join loyalty programme etc. </a:t>
            </a:r>
            <a:endParaRPr lang="en-US"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1" name="Text Placeholder 5">
            <a:extLst>
              <a:ext uri="{FF2B5EF4-FFF2-40B4-BE49-F238E27FC236}">
                <a16:creationId xmlns:a16="http://schemas.microsoft.com/office/drawing/2014/main" id="{35CE86A4-D890-1D40-B445-E38D2896648B}"/>
              </a:ext>
            </a:extLst>
          </p:cNvPr>
          <p:cNvSpPr txBox="1">
            <a:spLocks/>
          </p:cNvSpPr>
          <p:nvPr/>
        </p:nvSpPr>
        <p:spPr>
          <a:xfrm>
            <a:off x="8206325" y="4880564"/>
            <a:ext cx="1718624" cy="874655"/>
          </a:xfrm>
          <a:prstGeom prst="rect">
            <a:avLst/>
          </a:prstGeom>
        </p:spPr>
        <p:txBody>
          <a:bodyPr/>
          <a:lstStyle>
            <a:lvl1pPr marL="0" indent="0" algn="l" defTabSz="914377" rtl="0" eaLnBrk="1" latinLnBrk="0" hangingPunct="1">
              <a:lnSpc>
                <a:spcPct val="100000"/>
              </a:lnSpc>
              <a:spcBef>
                <a:spcPts val="1000"/>
              </a:spcBef>
              <a:buFont typeface="Arial" panose="020B0604020202020204" pitchFamily="34" charset="0"/>
              <a:buNone/>
              <a:defRPr sz="4400" b="1" i="0" kern="1200" spc="-150">
                <a:solidFill>
                  <a:schemeClr val="tx1"/>
                </a:solidFill>
                <a:latin typeface="Poppins" panose="02000000000000000000" pitchFamily="2" charset="77"/>
                <a:ea typeface="+mn-ea"/>
                <a:cs typeface="Poppins" panose="02000000000000000000" pitchFamily="2" charset="77"/>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0" dirty="0">
                <a:solidFill>
                  <a:schemeClr val="tx1">
                    <a:lumMod val="65000"/>
                    <a:lumOff val="35000"/>
                  </a:schemeClr>
                </a:solidFill>
                <a:latin typeface="Roboto" panose="02000000000000000000" pitchFamily="2" charset="0"/>
                <a:ea typeface="Roboto" panose="02000000000000000000" pitchFamily="2" charset="0"/>
              </a:rPr>
              <a:t>Offering</a:t>
            </a:r>
            <a:endParaRPr lang="en-US" sz="1600" b="0" dirty="0">
              <a:solidFill>
                <a:schemeClr val="tx1">
                  <a:lumMod val="65000"/>
                  <a:lumOff val="35000"/>
                </a:schemeClr>
              </a:solidFill>
              <a:latin typeface="Roboto" panose="02000000000000000000" pitchFamily="2" charset="0"/>
              <a:ea typeface="Roboto" panose="02000000000000000000" pitchFamily="2" charset="0"/>
            </a:endParaRPr>
          </a:p>
        </p:txBody>
      </p:sp>
      <p:sp>
        <p:nvSpPr>
          <p:cNvPr id="42" name="Text Placeholder 5">
            <a:extLst>
              <a:ext uri="{FF2B5EF4-FFF2-40B4-BE49-F238E27FC236}">
                <a16:creationId xmlns:a16="http://schemas.microsoft.com/office/drawing/2014/main" id="{7442B392-1D26-D348-ABD6-46F394EB0B7D}"/>
              </a:ext>
            </a:extLst>
          </p:cNvPr>
          <p:cNvSpPr txBox="1">
            <a:spLocks/>
          </p:cNvSpPr>
          <p:nvPr/>
        </p:nvSpPr>
        <p:spPr>
          <a:xfrm>
            <a:off x="8206325" y="2503036"/>
            <a:ext cx="1038569" cy="460328"/>
          </a:xfrm>
          <a:prstGeom prst="rect">
            <a:avLst/>
          </a:prstGeom>
        </p:spPr>
        <p:txBody>
          <a:bodyPr/>
          <a:lstStyle>
            <a:lvl1pPr marL="0" indent="0" algn="l" defTabSz="914377" rtl="0" eaLnBrk="1" latinLnBrk="0" hangingPunct="1">
              <a:lnSpc>
                <a:spcPct val="100000"/>
              </a:lnSpc>
              <a:spcBef>
                <a:spcPts val="1000"/>
              </a:spcBef>
              <a:buFont typeface="Arial" panose="020B0604020202020204" pitchFamily="34" charset="0"/>
              <a:buNone/>
              <a:defRPr sz="4400" b="1" i="0" kern="1200" spc="-150">
                <a:solidFill>
                  <a:schemeClr val="tx1"/>
                </a:solidFill>
                <a:latin typeface="Poppins" panose="02000000000000000000" pitchFamily="2" charset="77"/>
                <a:ea typeface="+mn-ea"/>
                <a:cs typeface="Poppins" panose="02000000000000000000" pitchFamily="2" charset="77"/>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000" b="0" dirty="0">
                <a:solidFill>
                  <a:srgbClr val="7030A0"/>
                </a:solidFill>
                <a:latin typeface="Roboto" panose="02000000000000000000" pitchFamily="2" charset="0"/>
                <a:ea typeface="Roboto" panose="02000000000000000000" pitchFamily="2" charset="0"/>
              </a:rPr>
              <a:t>Flagship</a:t>
            </a:r>
            <a:endParaRPr lang="en-US" sz="2000" b="0" dirty="0">
              <a:latin typeface="Roboto" panose="02000000000000000000" pitchFamily="2" charset="0"/>
              <a:ea typeface="Roboto" panose="02000000000000000000" pitchFamily="2" charset="0"/>
            </a:endParaRPr>
          </a:p>
        </p:txBody>
      </p:sp>
      <p:sp>
        <p:nvSpPr>
          <p:cNvPr id="43" name="Text Placeholder 5">
            <a:extLst>
              <a:ext uri="{FF2B5EF4-FFF2-40B4-BE49-F238E27FC236}">
                <a16:creationId xmlns:a16="http://schemas.microsoft.com/office/drawing/2014/main" id="{2EDBB46D-2ADB-0C47-A358-61F9AE0393FB}"/>
              </a:ext>
            </a:extLst>
          </p:cNvPr>
          <p:cNvSpPr txBox="1">
            <a:spLocks/>
          </p:cNvSpPr>
          <p:nvPr/>
        </p:nvSpPr>
        <p:spPr>
          <a:xfrm>
            <a:off x="8193878" y="667000"/>
            <a:ext cx="2285970" cy="635081"/>
          </a:xfrm>
          <a:prstGeom prst="rect">
            <a:avLst/>
          </a:prstGeom>
        </p:spPr>
        <p:txBody>
          <a:bodyPr/>
          <a:lstStyle>
            <a:lvl1pPr marL="0" indent="0" algn="l" defTabSz="914377" rtl="0" eaLnBrk="1" latinLnBrk="0" hangingPunct="1">
              <a:lnSpc>
                <a:spcPct val="100000"/>
              </a:lnSpc>
              <a:spcBef>
                <a:spcPts val="1000"/>
              </a:spcBef>
              <a:buFont typeface="Arial" panose="020B0604020202020204" pitchFamily="34" charset="0"/>
              <a:buNone/>
              <a:defRPr sz="4400" b="1" i="0" kern="1200" spc="-150">
                <a:solidFill>
                  <a:schemeClr val="tx1"/>
                </a:solidFill>
                <a:latin typeface="Poppins" panose="02000000000000000000" pitchFamily="2" charset="77"/>
                <a:ea typeface="+mn-ea"/>
                <a:cs typeface="Poppins" panose="02000000000000000000" pitchFamily="2" charset="77"/>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0" dirty="0">
                <a:solidFill>
                  <a:schemeClr val="tx1">
                    <a:lumMod val="65000"/>
                    <a:lumOff val="35000"/>
                  </a:schemeClr>
                </a:solidFill>
                <a:latin typeface="Roboto" panose="02000000000000000000" pitchFamily="2" charset="0"/>
                <a:ea typeface="Roboto" panose="02000000000000000000" pitchFamily="2" charset="0"/>
              </a:rPr>
              <a:t>Competitor Offering</a:t>
            </a:r>
            <a:endParaRPr lang="en-US" sz="2000" b="0" dirty="0">
              <a:solidFill>
                <a:schemeClr val="tx1">
                  <a:lumMod val="65000"/>
                  <a:lumOff val="35000"/>
                </a:schemeClr>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135687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p:cNvSpPr/>
          <p:nvPr/>
        </p:nvSpPr>
        <p:spPr>
          <a:xfrm>
            <a:off x="0" y="6611942"/>
            <a:ext cx="12192000" cy="246058"/>
          </a:xfrm>
          <a:prstGeom prst="flowChartProcess">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4" name="Footer Placeholder 3">
            <a:extLst>
              <a:ext uri="{FF2B5EF4-FFF2-40B4-BE49-F238E27FC236}">
                <a16:creationId xmlns:a16="http://schemas.microsoft.com/office/drawing/2014/main" id="{7040B76A-EB01-0B44-B036-EF5A74095982}"/>
              </a:ext>
            </a:extLst>
          </p:cNvPr>
          <p:cNvSpPr>
            <a:spLocks noGrp="1"/>
          </p:cNvSpPr>
          <p:nvPr>
            <p:ph type="ftr" sz="quarter" idx="63"/>
          </p:nvPr>
        </p:nvSpPr>
        <p:spPr>
          <a:xfrm>
            <a:off x="-359294" y="6552408"/>
            <a:ext cx="4114800" cy="365125"/>
          </a:xfrm>
        </p:spPr>
        <p:txBody>
          <a:bodyPr/>
          <a:lstStyle/>
          <a:p>
            <a:r>
              <a:rPr lang="en-ZA" sz="1000" dirty="0">
                <a:latin typeface="Montserrat" pitchFamily="2" charset="77"/>
              </a:rPr>
              <a:t>Xola dos Santos PMI Interview  |  26 May 2020</a:t>
            </a:r>
            <a:endParaRPr lang="en-US" sz="1000" dirty="0">
              <a:latin typeface="Montserrat" pitchFamily="2" charset="77"/>
            </a:endParaRPr>
          </a:p>
        </p:txBody>
      </p:sp>
      <p:sp>
        <p:nvSpPr>
          <p:cNvPr id="33" name="Title 32">
            <a:extLst>
              <a:ext uri="{FF2B5EF4-FFF2-40B4-BE49-F238E27FC236}">
                <a16:creationId xmlns:a16="http://schemas.microsoft.com/office/drawing/2014/main" id="{CBF1A558-EFAC-F140-A647-57E7923DA8FF}"/>
              </a:ext>
            </a:extLst>
          </p:cNvPr>
          <p:cNvSpPr>
            <a:spLocks noGrp="1"/>
          </p:cNvSpPr>
          <p:nvPr>
            <p:ph type="title" idx="4294967295"/>
          </p:nvPr>
        </p:nvSpPr>
        <p:spPr>
          <a:xfrm>
            <a:off x="-611026" y="-4312321"/>
            <a:ext cx="10515600" cy="1325563"/>
          </a:xfrm>
          <a:prstGeom prst="rect">
            <a:avLst/>
          </a:prstGeom>
        </p:spPr>
        <p:txBody>
          <a:bodyPr/>
          <a:lstStyle/>
          <a:p>
            <a:r>
              <a:rPr lang="en-US" dirty="0"/>
              <a:t>Overview of Software Development Life Cycle</a:t>
            </a:r>
          </a:p>
        </p:txBody>
      </p:sp>
      <p:sp>
        <p:nvSpPr>
          <p:cNvPr id="11" name="Shape">
            <a:extLst>
              <a:ext uri="{FF2B5EF4-FFF2-40B4-BE49-F238E27FC236}">
                <a16:creationId xmlns:a16="http://schemas.microsoft.com/office/drawing/2014/main" id="{A03C6137-C658-B646-8BE9-65F5142681FD}"/>
              </a:ext>
            </a:extLst>
          </p:cNvPr>
          <p:cNvSpPr/>
          <p:nvPr/>
        </p:nvSpPr>
        <p:spPr>
          <a:xfrm>
            <a:off x="2388286" y="4760280"/>
            <a:ext cx="511956" cy="91244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5"/>
                  <a:pt x="11297" y="19145"/>
                  <a:pt x="10800" y="19145"/>
                </a:cubicBezTo>
                <a:cubicBezTo>
                  <a:pt x="10303" y="19145"/>
                  <a:pt x="9900" y="19365"/>
                  <a:pt x="9900" y="19636"/>
                </a:cubicBezTo>
                <a:cubicBezTo>
                  <a:pt x="9900" y="19908"/>
                  <a:pt x="10303" y="20127"/>
                  <a:pt x="10800" y="20127"/>
                </a:cubicBezTo>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solidFill>
                <a:schemeClr val="tx1"/>
              </a:solidFill>
              <a:latin typeface="Arial" panose="020B0604020202020204" pitchFamily="34" charset="0"/>
              <a:cs typeface="Arial" panose="020B0604020202020204" pitchFamily="34" charset="0"/>
            </a:endParaRPr>
          </a:p>
        </p:txBody>
      </p:sp>
      <p:sp>
        <p:nvSpPr>
          <p:cNvPr id="15" name="Analogue Product">
            <a:extLst>
              <a:ext uri="{FF2B5EF4-FFF2-40B4-BE49-F238E27FC236}">
                <a16:creationId xmlns:a16="http://schemas.microsoft.com/office/drawing/2014/main" id="{EB942C14-B181-ED43-B826-563DEACA1A8C}"/>
              </a:ext>
            </a:extLst>
          </p:cNvPr>
          <p:cNvSpPr/>
          <p:nvPr/>
        </p:nvSpPr>
        <p:spPr>
          <a:xfrm>
            <a:off x="2273252" y="9337851"/>
            <a:ext cx="3484400" cy="4264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defTabSz="914400">
              <a:lnSpc>
                <a:spcPct val="90000"/>
              </a:lnSpc>
              <a:defRPr sz="3000" b="1">
                <a:solidFill>
                  <a:srgbClr val="323C40"/>
                </a:solidFill>
                <a:latin typeface="Ubuntu"/>
                <a:ea typeface="Ubuntu"/>
                <a:cs typeface="Ubuntu"/>
                <a:sym typeface="Ubuntu"/>
              </a:defRPr>
            </a:lvl1pPr>
          </a:lstStyle>
          <a:p>
            <a:r>
              <a:rPr dirty="0">
                <a:solidFill>
                  <a:schemeClr val="tx1"/>
                </a:solidFill>
              </a:rPr>
              <a:t>Analogue Product</a:t>
            </a:r>
          </a:p>
        </p:txBody>
      </p:sp>
      <p:sp>
        <p:nvSpPr>
          <p:cNvPr id="36" name="Text Placeholder 5">
            <a:extLst>
              <a:ext uri="{FF2B5EF4-FFF2-40B4-BE49-F238E27FC236}">
                <a16:creationId xmlns:a16="http://schemas.microsoft.com/office/drawing/2014/main" id="{B75823BA-4D4B-A042-BDF6-5E367230CE1E}"/>
              </a:ext>
            </a:extLst>
          </p:cNvPr>
          <p:cNvSpPr txBox="1">
            <a:spLocks/>
          </p:cNvSpPr>
          <p:nvPr/>
        </p:nvSpPr>
        <p:spPr>
          <a:xfrm>
            <a:off x="1281931" y="704321"/>
            <a:ext cx="4613747" cy="1532942"/>
          </a:xfrm>
          <a:prstGeom prst="rect">
            <a:avLst/>
          </a:prstGeom>
        </p:spPr>
        <p:txBody>
          <a:bodyPr/>
          <a:lstStyle>
            <a:lvl1pPr marL="0" indent="0" algn="l" defTabSz="914377" rtl="0" eaLnBrk="1" latinLnBrk="0" hangingPunct="1">
              <a:lnSpc>
                <a:spcPct val="100000"/>
              </a:lnSpc>
              <a:spcBef>
                <a:spcPts val="1000"/>
              </a:spcBef>
              <a:buFont typeface="Arial" panose="020B0604020202020204" pitchFamily="34" charset="0"/>
              <a:buNone/>
              <a:defRPr sz="4400" b="1" i="0" kern="1200" spc="-150">
                <a:solidFill>
                  <a:schemeClr val="tx1"/>
                </a:solidFill>
                <a:latin typeface="Poppins" panose="02000000000000000000" pitchFamily="2" charset="77"/>
                <a:ea typeface="+mn-ea"/>
                <a:cs typeface="Poppins" panose="02000000000000000000" pitchFamily="2" charset="77"/>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latin typeface="Roboto" panose="02000000000000000000" pitchFamily="2" charset="0"/>
                <a:ea typeface="Roboto" panose="02000000000000000000" pitchFamily="2" charset="0"/>
              </a:rPr>
              <a:t>Web</a:t>
            </a:r>
            <a:r>
              <a:rPr lang="en-ZA" dirty="0">
                <a:solidFill>
                  <a:srgbClr val="7030A0"/>
                </a:solidFill>
                <a:latin typeface="Roboto" panose="02000000000000000000" pitchFamily="2" charset="0"/>
                <a:ea typeface="Roboto" panose="02000000000000000000" pitchFamily="2" charset="0"/>
              </a:rPr>
              <a:t> Forms </a:t>
            </a:r>
            <a:endParaRPr lang="en-US" dirty="0">
              <a:latin typeface="Roboto" panose="02000000000000000000" pitchFamily="2" charset="0"/>
              <a:ea typeface="Roboto" panose="02000000000000000000" pitchFamily="2" charset="0"/>
            </a:endParaRPr>
          </a:p>
        </p:txBody>
      </p:sp>
      <p:pic>
        <p:nvPicPr>
          <p:cNvPr id="21" name="Picture 20">
            <a:extLst>
              <a:ext uri="{FF2B5EF4-FFF2-40B4-BE49-F238E27FC236}">
                <a16:creationId xmlns:a16="http://schemas.microsoft.com/office/drawing/2014/main" id="{8F6BFB2A-86C8-FF4A-92D9-E0E49D991E16}"/>
              </a:ext>
            </a:extLst>
          </p:cNvPr>
          <p:cNvPicPr>
            <a:picLocks noChangeAspect="1"/>
          </p:cNvPicPr>
          <p:nvPr/>
        </p:nvPicPr>
        <p:blipFill rotWithShape="1">
          <a:blip r:embed="rId4">
            <a:extLst>
              <a:ext uri="{28A0092B-C50C-407E-A947-70E740481C1C}">
                <a14:useLocalDpi xmlns:a14="http://schemas.microsoft.com/office/drawing/2010/main" val="0"/>
              </a:ext>
            </a:extLst>
          </a:blip>
          <a:srcRect l="45806" r="23294" b="42465"/>
          <a:stretch/>
        </p:blipFill>
        <p:spPr>
          <a:xfrm flipH="1" flipV="1">
            <a:off x="-11723" y="-58258"/>
            <a:ext cx="1158126" cy="1564632"/>
          </a:xfrm>
          <a:prstGeom prst="rect">
            <a:avLst/>
          </a:prstGeom>
        </p:spPr>
      </p:pic>
      <p:pic>
        <p:nvPicPr>
          <p:cNvPr id="38" name="Picture 37" descr="A screenshot of a computer&#10;&#10;Description automatically generated">
            <a:extLst>
              <a:ext uri="{FF2B5EF4-FFF2-40B4-BE49-F238E27FC236}">
                <a16:creationId xmlns:a16="http://schemas.microsoft.com/office/drawing/2014/main" id="{D24C7E96-79E1-DB47-8314-E1CD7321E62E}"/>
              </a:ext>
            </a:extLst>
          </p:cNvPr>
          <p:cNvPicPr>
            <a:picLocks noChangeAspect="1"/>
          </p:cNvPicPr>
          <p:nvPr/>
        </p:nvPicPr>
        <p:blipFill>
          <a:blip r:embed="rId5"/>
          <a:stretch>
            <a:fillRect/>
          </a:stretch>
        </p:blipFill>
        <p:spPr>
          <a:xfrm>
            <a:off x="904813" y="2088531"/>
            <a:ext cx="1797858" cy="1192128"/>
          </a:xfrm>
          <a:prstGeom prst="rect">
            <a:avLst/>
          </a:prstGeom>
        </p:spPr>
      </p:pic>
      <p:pic>
        <p:nvPicPr>
          <p:cNvPr id="41" name="Picture 40" descr="A screenshot of a cell phone&#10;&#10;Description automatically generated">
            <a:extLst>
              <a:ext uri="{FF2B5EF4-FFF2-40B4-BE49-F238E27FC236}">
                <a16:creationId xmlns:a16="http://schemas.microsoft.com/office/drawing/2014/main" id="{4983453B-975E-CD4A-8F3A-CF2CCECC0434}"/>
              </a:ext>
            </a:extLst>
          </p:cNvPr>
          <p:cNvPicPr>
            <a:picLocks noChangeAspect="1"/>
          </p:cNvPicPr>
          <p:nvPr/>
        </p:nvPicPr>
        <p:blipFill>
          <a:blip r:embed="rId6"/>
          <a:stretch>
            <a:fillRect/>
          </a:stretch>
        </p:blipFill>
        <p:spPr>
          <a:xfrm>
            <a:off x="1746982" y="2724601"/>
            <a:ext cx="2679226" cy="1528648"/>
          </a:xfrm>
          <a:prstGeom prst="rect">
            <a:avLst/>
          </a:prstGeom>
        </p:spPr>
      </p:pic>
      <p:pic>
        <p:nvPicPr>
          <p:cNvPr id="43" name="Picture 42" descr="A screenshot of a cell phone&#10;&#10;Description automatically generated">
            <a:extLst>
              <a:ext uri="{FF2B5EF4-FFF2-40B4-BE49-F238E27FC236}">
                <a16:creationId xmlns:a16="http://schemas.microsoft.com/office/drawing/2014/main" id="{785C7A3A-33DF-0049-96F8-2A8B1C04B428}"/>
              </a:ext>
            </a:extLst>
          </p:cNvPr>
          <p:cNvPicPr>
            <a:picLocks noChangeAspect="1"/>
          </p:cNvPicPr>
          <p:nvPr/>
        </p:nvPicPr>
        <p:blipFill>
          <a:blip r:embed="rId7"/>
          <a:stretch>
            <a:fillRect/>
          </a:stretch>
        </p:blipFill>
        <p:spPr>
          <a:xfrm>
            <a:off x="367318" y="3644955"/>
            <a:ext cx="2862289" cy="1487977"/>
          </a:xfrm>
          <a:prstGeom prst="rect">
            <a:avLst/>
          </a:prstGeom>
        </p:spPr>
      </p:pic>
      <p:pic>
        <p:nvPicPr>
          <p:cNvPr id="56" name="Picture 55" descr="A close up of a logo&#10;&#10;Description automatically generated">
            <a:extLst>
              <a:ext uri="{FF2B5EF4-FFF2-40B4-BE49-F238E27FC236}">
                <a16:creationId xmlns:a16="http://schemas.microsoft.com/office/drawing/2014/main" id="{B9ED3D8C-125E-8A42-814B-5CFB4CC7911F}"/>
              </a:ext>
            </a:extLst>
          </p:cNvPr>
          <p:cNvPicPr>
            <a:picLocks noChangeAspect="1"/>
          </p:cNvPicPr>
          <p:nvPr/>
        </p:nvPicPr>
        <p:blipFill>
          <a:blip r:embed="rId8"/>
          <a:stretch>
            <a:fillRect/>
          </a:stretch>
        </p:blipFill>
        <p:spPr>
          <a:xfrm>
            <a:off x="9579777" y="1360150"/>
            <a:ext cx="1205074" cy="845350"/>
          </a:xfrm>
          <a:prstGeom prst="rect">
            <a:avLst/>
          </a:prstGeom>
        </p:spPr>
      </p:pic>
      <p:sp>
        <p:nvSpPr>
          <p:cNvPr id="70" name="Shape">
            <a:extLst>
              <a:ext uri="{FF2B5EF4-FFF2-40B4-BE49-F238E27FC236}">
                <a16:creationId xmlns:a16="http://schemas.microsoft.com/office/drawing/2014/main" id="{0B9DA7D4-3EFA-6048-BFB2-15D6A7CCC530}"/>
              </a:ext>
            </a:extLst>
          </p:cNvPr>
          <p:cNvSpPr/>
          <p:nvPr/>
        </p:nvSpPr>
        <p:spPr>
          <a:xfrm>
            <a:off x="4945542" y="-141391"/>
            <a:ext cx="7083060" cy="6579774"/>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rgbClr val="7030A0">
              <a:alpha val="4000"/>
            </a:srgbClr>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solidFill>
                <a:schemeClr val="tx1"/>
              </a:solidFill>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64F1B052-75B4-BA4E-91CC-02FDD9B1AE9A}"/>
              </a:ext>
            </a:extLst>
          </p:cNvPr>
          <p:cNvSpPr txBox="1"/>
          <p:nvPr/>
        </p:nvSpPr>
        <p:spPr>
          <a:xfrm>
            <a:off x="5523062" y="3017270"/>
            <a:ext cx="6092760" cy="2862322"/>
          </a:xfrm>
          <a:prstGeom prst="rect">
            <a:avLst/>
          </a:prstGeom>
          <a:noFill/>
        </p:spPr>
        <p:txBody>
          <a:bodyPr wrap="square" rtlCol="0">
            <a:spAutoFit/>
          </a:bodyPr>
          <a:lstStyle/>
          <a:p>
            <a:r>
              <a:rPr lang="en-ZA"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The journey from prospecting, to purchase, to loyalty and beyond is definitely not a straight path. </a:t>
            </a:r>
          </a:p>
          <a:p>
            <a:endParaRPr lang="en-ZA"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a:p>
            <a:r>
              <a:rPr lang="en-ZA"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Rather it's filled with many many twists and turns, hills,  valleys etc. </a:t>
            </a:r>
          </a:p>
          <a:p>
            <a:endParaRPr lang="en-ZA"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a:p>
            <a:r>
              <a:rPr lang="en-ZA"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We use the </a:t>
            </a:r>
            <a:r>
              <a:rPr lang="en-ZA"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data</a:t>
            </a:r>
            <a:r>
              <a:rPr lang="en-ZA"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we get from web forms, </a:t>
            </a:r>
            <a:r>
              <a:rPr lang="en-ZA"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 Salesforce</a:t>
            </a:r>
            <a:r>
              <a:rPr lang="en-ZA"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to engage with the customer around uncertainties, suggest alternatives, encourage return visits, and guide our customers into deeper, long-term attachments.</a:t>
            </a:r>
          </a:p>
        </p:txBody>
      </p:sp>
      <p:cxnSp>
        <p:nvCxnSpPr>
          <p:cNvPr id="73" name="Straight Arrow Connector 72">
            <a:extLst>
              <a:ext uri="{FF2B5EF4-FFF2-40B4-BE49-F238E27FC236}">
                <a16:creationId xmlns:a16="http://schemas.microsoft.com/office/drawing/2014/main" id="{E9876DD3-A748-FE4D-BE0F-05C10C0119FC}"/>
              </a:ext>
            </a:extLst>
          </p:cNvPr>
          <p:cNvCxnSpPr/>
          <p:nvPr/>
        </p:nvCxnSpPr>
        <p:spPr>
          <a:xfrm>
            <a:off x="4577194" y="3613649"/>
            <a:ext cx="794882" cy="0"/>
          </a:xfrm>
          <a:prstGeom prst="straightConnector1">
            <a:avLst/>
          </a:prstGeom>
          <a:ln w="114300">
            <a:solidFill>
              <a:srgbClr val="7030A0"/>
            </a:solidFill>
            <a:tailEnd type="triangle"/>
          </a:ln>
        </p:spPr>
        <p:style>
          <a:lnRef idx="1">
            <a:schemeClr val="accent2"/>
          </a:lnRef>
          <a:fillRef idx="0">
            <a:schemeClr val="accent2"/>
          </a:fillRef>
          <a:effectRef idx="0">
            <a:schemeClr val="accent2"/>
          </a:effectRef>
          <a:fontRef idx="minor">
            <a:schemeClr val="tx1"/>
          </a:fontRef>
        </p:style>
      </p:cxnSp>
      <p:pic>
        <p:nvPicPr>
          <p:cNvPr id="6" name="Picture 5">
            <a:extLst>
              <a:ext uri="{FF2B5EF4-FFF2-40B4-BE49-F238E27FC236}">
                <a16:creationId xmlns:a16="http://schemas.microsoft.com/office/drawing/2014/main" id="{932C84BD-3E54-DA44-8B53-7FCD7C088237}"/>
              </a:ext>
            </a:extLst>
          </p:cNvPr>
          <p:cNvPicPr>
            <a:picLocks noChangeAspect="1"/>
          </p:cNvPicPr>
          <p:nvPr/>
        </p:nvPicPr>
        <p:blipFill>
          <a:blip r:embed="rId9"/>
          <a:stretch>
            <a:fillRect/>
          </a:stretch>
        </p:blipFill>
        <p:spPr>
          <a:xfrm>
            <a:off x="6096000" y="926758"/>
            <a:ext cx="3113324" cy="1822332"/>
          </a:xfrm>
          <a:prstGeom prst="rect">
            <a:avLst/>
          </a:prstGeom>
        </p:spPr>
      </p:pic>
    </p:spTree>
    <p:extLst>
      <p:ext uri="{BB962C8B-B14F-4D97-AF65-F5344CB8AC3E}">
        <p14:creationId xmlns:p14="http://schemas.microsoft.com/office/powerpoint/2010/main" val="1523546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p:cNvSpPr/>
          <p:nvPr/>
        </p:nvSpPr>
        <p:spPr>
          <a:xfrm>
            <a:off x="0" y="6611942"/>
            <a:ext cx="12192000" cy="246058"/>
          </a:xfrm>
          <a:prstGeom prst="flowChartProcess">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34" name="Picture 33"/>
          <p:cNvPicPr>
            <a:picLocks noChangeAspect="1"/>
          </p:cNvPicPr>
          <p:nvPr/>
        </p:nvPicPr>
        <p:blipFill rotWithShape="1">
          <a:blip r:embed="rId4">
            <a:extLst>
              <a:ext uri="{28A0092B-C50C-407E-A947-70E740481C1C}">
                <a14:useLocalDpi xmlns:a14="http://schemas.microsoft.com/office/drawing/2010/main" val="0"/>
              </a:ext>
            </a:extLst>
          </a:blip>
          <a:srcRect l="45806" r="23294" b="42465"/>
          <a:stretch/>
        </p:blipFill>
        <p:spPr>
          <a:xfrm flipV="1">
            <a:off x="11045597" y="-11723"/>
            <a:ext cx="1158126" cy="1564632"/>
          </a:xfrm>
          <a:prstGeom prst="rect">
            <a:avLst/>
          </a:prstGeom>
        </p:spPr>
      </p:pic>
      <p:sp>
        <p:nvSpPr>
          <p:cNvPr id="4" name="Footer Placeholder 3">
            <a:extLst>
              <a:ext uri="{FF2B5EF4-FFF2-40B4-BE49-F238E27FC236}">
                <a16:creationId xmlns:a16="http://schemas.microsoft.com/office/drawing/2014/main" id="{7040B76A-EB01-0B44-B036-EF5A74095982}"/>
              </a:ext>
            </a:extLst>
          </p:cNvPr>
          <p:cNvSpPr>
            <a:spLocks noGrp="1"/>
          </p:cNvSpPr>
          <p:nvPr>
            <p:ph type="ftr" sz="quarter" idx="63"/>
          </p:nvPr>
        </p:nvSpPr>
        <p:spPr>
          <a:xfrm>
            <a:off x="-359294" y="6552408"/>
            <a:ext cx="4114800" cy="365125"/>
          </a:xfrm>
        </p:spPr>
        <p:txBody>
          <a:bodyPr/>
          <a:lstStyle/>
          <a:p>
            <a:r>
              <a:rPr lang="en-ZA" sz="1000">
                <a:latin typeface="Montserrat" pitchFamily="2" charset="77"/>
              </a:rPr>
              <a:t>Xola dos Santos PMI Interview  |  26 May 2020</a:t>
            </a:r>
            <a:endParaRPr lang="en-US" sz="1000">
              <a:latin typeface="Montserrat" pitchFamily="2" charset="77"/>
            </a:endParaRPr>
          </a:p>
        </p:txBody>
      </p:sp>
      <p:sp>
        <p:nvSpPr>
          <p:cNvPr id="33" name="Title 32">
            <a:extLst>
              <a:ext uri="{FF2B5EF4-FFF2-40B4-BE49-F238E27FC236}">
                <a16:creationId xmlns:a16="http://schemas.microsoft.com/office/drawing/2014/main" id="{CBF1A558-EFAC-F140-A647-57E7923DA8FF}"/>
              </a:ext>
            </a:extLst>
          </p:cNvPr>
          <p:cNvSpPr>
            <a:spLocks noGrp="1"/>
          </p:cNvSpPr>
          <p:nvPr>
            <p:ph type="title" idx="4294967295"/>
          </p:nvPr>
        </p:nvSpPr>
        <p:spPr>
          <a:xfrm>
            <a:off x="-611026" y="-4312321"/>
            <a:ext cx="10515600" cy="1325563"/>
          </a:xfrm>
          <a:prstGeom prst="rect">
            <a:avLst/>
          </a:prstGeom>
        </p:spPr>
        <p:txBody>
          <a:bodyPr/>
          <a:lstStyle/>
          <a:p>
            <a:r>
              <a:rPr lang="en-US"/>
              <a:t>Overview of Software Development Life Cycle</a:t>
            </a:r>
          </a:p>
        </p:txBody>
      </p:sp>
      <p:sp>
        <p:nvSpPr>
          <p:cNvPr id="11" name="Shape">
            <a:extLst>
              <a:ext uri="{FF2B5EF4-FFF2-40B4-BE49-F238E27FC236}">
                <a16:creationId xmlns:a16="http://schemas.microsoft.com/office/drawing/2014/main" id="{A03C6137-C658-B646-8BE9-65F5142681FD}"/>
              </a:ext>
            </a:extLst>
          </p:cNvPr>
          <p:cNvSpPr/>
          <p:nvPr/>
        </p:nvSpPr>
        <p:spPr>
          <a:xfrm>
            <a:off x="1631819" y="4789390"/>
            <a:ext cx="511956" cy="91244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5"/>
                  <a:pt x="11297" y="19145"/>
                  <a:pt x="10800" y="19145"/>
                </a:cubicBezTo>
                <a:cubicBezTo>
                  <a:pt x="10303" y="19145"/>
                  <a:pt x="9900" y="19365"/>
                  <a:pt x="9900" y="19636"/>
                </a:cubicBezTo>
                <a:cubicBezTo>
                  <a:pt x="9900" y="19908"/>
                  <a:pt x="10303" y="20127"/>
                  <a:pt x="10800" y="20127"/>
                </a:cubicBezTo>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a:solidFill>
                <a:schemeClr val="tx1"/>
              </a:solidFill>
              <a:latin typeface="Arial" panose="020B0604020202020204" pitchFamily="34" charset="0"/>
              <a:cs typeface="Arial" panose="020B0604020202020204" pitchFamily="34" charset="0"/>
            </a:endParaRPr>
          </a:p>
        </p:txBody>
      </p:sp>
      <p:sp>
        <p:nvSpPr>
          <p:cNvPr id="15" name="Analogue Product">
            <a:extLst>
              <a:ext uri="{FF2B5EF4-FFF2-40B4-BE49-F238E27FC236}">
                <a16:creationId xmlns:a16="http://schemas.microsoft.com/office/drawing/2014/main" id="{EB942C14-B181-ED43-B826-563DEACA1A8C}"/>
              </a:ext>
            </a:extLst>
          </p:cNvPr>
          <p:cNvSpPr/>
          <p:nvPr/>
        </p:nvSpPr>
        <p:spPr>
          <a:xfrm>
            <a:off x="2110923" y="9225607"/>
            <a:ext cx="3484400" cy="4264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defTabSz="914400">
              <a:lnSpc>
                <a:spcPct val="90000"/>
              </a:lnSpc>
              <a:defRPr sz="3000" b="1">
                <a:solidFill>
                  <a:srgbClr val="323C40"/>
                </a:solidFill>
                <a:latin typeface="Ubuntu"/>
                <a:ea typeface="Ubuntu"/>
                <a:cs typeface="Ubuntu"/>
                <a:sym typeface="Ubuntu"/>
              </a:defRPr>
            </a:lvl1pPr>
          </a:lstStyle>
          <a:p>
            <a:r>
              <a:rPr>
                <a:solidFill>
                  <a:schemeClr val="tx1"/>
                </a:solidFill>
              </a:rPr>
              <a:t>Analogue Product</a:t>
            </a:r>
          </a:p>
        </p:txBody>
      </p:sp>
      <p:sp>
        <p:nvSpPr>
          <p:cNvPr id="19" name="Our Product">
            <a:extLst>
              <a:ext uri="{FF2B5EF4-FFF2-40B4-BE49-F238E27FC236}">
                <a16:creationId xmlns:a16="http://schemas.microsoft.com/office/drawing/2014/main" id="{80BE41E7-C527-6F42-869A-BE06C4DD5CA2}"/>
              </a:ext>
            </a:extLst>
          </p:cNvPr>
          <p:cNvSpPr/>
          <p:nvPr/>
        </p:nvSpPr>
        <p:spPr>
          <a:xfrm>
            <a:off x="5987974" y="2486738"/>
            <a:ext cx="2388647" cy="415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defTabSz="914400">
              <a:lnSpc>
                <a:spcPct val="90000"/>
              </a:lnSpc>
              <a:defRPr sz="3000" b="1">
                <a:solidFill>
                  <a:srgbClr val="FFFFFF"/>
                </a:solidFill>
                <a:latin typeface="Ubuntu"/>
                <a:ea typeface="Ubuntu"/>
                <a:cs typeface="Ubuntu"/>
                <a:sym typeface="Ubuntu"/>
              </a:defRPr>
            </a:lvl1pPr>
          </a:lstStyle>
          <a:p>
            <a:r>
              <a:rPr>
                <a:solidFill>
                  <a:schemeClr val="bg1"/>
                </a:solidFill>
              </a:rPr>
              <a:t>Our Product</a:t>
            </a:r>
          </a:p>
        </p:txBody>
      </p:sp>
      <p:sp>
        <p:nvSpPr>
          <p:cNvPr id="36" name="Text Placeholder 5">
            <a:extLst>
              <a:ext uri="{FF2B5EF4-FFF2-40B4-BE49-F238E27FC236}">
                <a16:creationId xmlns:a16="http://schemas.microsoft.com/office/drawing/2014/main" id="{B75823BA-4D4B-A042-BDF6-5E367230CE1E}"/>
              </a:ext>
            </a:extLst>
          </p:cNvPr>
          <p:cNvSpPr txBox="1">
            <a:spLocks/>
          </p:cNvSpPr>
          <p:nvPr/>
        </p:nvSpPr>
        <p:spPr>
          <a:xfrm>
            <a:off x="294352" y="265310"/>
            <a:ext cx="4613747" cy="717426"/>
          </a:xfrm>
          <a:prstGeom prst="rect">
            <a:avLst/>
          </a:prstGeom>
        </p:spPr>
        <p:txBody>
          <a:bodyPr/>
          <a:lstStyle>
            <a:lvl1pPr marL="0" indent="0" algn="l" defTabSz="914377" rtl="0" eaLnBrk="1" latinLnBrk="0" hangingPunct="1">
              <a:lnSpc>
                <a:spcPct val="100000"/>
              </a:lnSpc>
              <a:spcBef>
                <a:spcPts val="1000"/>
              </a:spcBef>
              <a:buFont typeface="Arial" panose="020B0604020202020204" pitchFamily="34" charset="0"/>
              <a:buNone/>
              <a:defRPr sz="4400" b="1" i="0" kern="1200" spc="-150">
                <a:solidFill>
                  <a:schemeClr val="tx1"/>
                </a:solidFill>
                <a:latin typeface="Poppins" panose="02000000000000000000" pitchFamily="2" charset="77"/>
                <a:ea typeface="+mn-ea"/>
                <a:cs typeface="Poppins" panose="02000000000000000000" pitchFamily="2" charset="77"/>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atin typeface="Roboto" panose="02000000000000000000" pitchFamily="2" charset="0"/>
              <a:ea typeface="Roboto" panose="02000000000000000000" pitchFamily="2" charset="0"/>
            </a:endParaRPr>
          </a:p>
        </p:txBody>
      </p:sp>
      <p:sp>
        <p:nvSpPr>
          <p:cNvPr id="12" name="Rectangle: Rounded Corners 2">
            <a:extLst>
              <a:ext uri="{FF2B5EF4-FFF2-40B4-BE49-F238E27FC236}">
                <a16:creationId xmlns:a16="http://schemas.microsoft.com/office/drawing/2014/main" id="{AFC536FE-3E76-9C48-85F1-39410FB2B796}"/>
              </a:ext>
            </a:extLst>
          </p:cNvPr>
          <p:cNvSpPr/>
          <p:nvPr/>
        </p:nvSpPr>
        <p:spPr>
          <a:xfrm>
            <a:off x="1755775" y="2074614"/>
            <a:ext cx="1463843" cy="1009637"/>
          </a:xfrm>
          <a:prstGeom prst="roundRect">
            <a:avLst/>
          </a:prstGeom>
          <a:solidFill>
            <a:srgbClr val="A33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200" dirty="0"/>
              <a:t>Front-End Development</a:t>
            </a:r>
          </a:p>
        </p:txBody>
      </p:sp>
      <p:sp>
        <p:nvSpPr>
          <p:cNvPr id="13" name="Rectangle: Rounded Corners 3">
            <a:extLst>
              <a:ext uri="{FF2B5EF4-FFF2-40B4-BE49-F238E27FC236}">
                <a16:creationId xmlns:a16="http://schemas.microsoft.com/office/drawing/2014/main" id="{0AC9C3BB-D2F8-9946-90D8-26873BCD524B}"/>
              </a:ext>
            </a:extLst>
          </p:cNvPr>
          <p:cNvSpPr/>
          <p:nvPr/>
        </p:nvSpPr>
        <p:spPr>
          <a:xfrm>
            <a:off x="1755776" y="3559141"/>
            <a:ext cx="1463843" cy="1009637"/>
          </a:xfrm>
          <a:prstGeom prst="roundRect">
            <a:avLst/>
          </a:prstGeom>
          <a:solidFill>
            <a:srgbClr val="A33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200" dirty="0"/>
              <a:t>Document Salesforce Processes</a:t>
            </a:r>
          </a:p>
        </p:txBody>
      </p:sp>
      <p:sp>
        <p:nvSpPr>
          <p:cNvPr id="14" name="Rectangle: Rounded Corners 4">
            <a:extLst>
              <a:ext uri="{FF2B5EF4-FFF2-40B4-BE49-F238E27FC236}">
                <a16:creationId xmlns:a16="http://schemas.microsoft.com/office/drawing/2014/main" id="{E459C2C4-37C9-E444-ABEC-031D8D2A87D9}"/>
              </a:ext>
            </a:extLst>
          </p:cNvPr>
          <p:cNvSpPr/>
          <p:nvPr/>
        </p:nvSpPr>
        <p:spPr>
          <a:xfrm>
            <a:off x="1683554" y="5083830"/>
            <a:ext cx="1463843" cy="1009637"/>
          </a:xfrm>
          <a:prstGeom prst="roundRect">
            <a:avLst/>
          </a:prstGeom>
          <a:solidFill>
            <a:srgbClr val="A33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200"/>
              <a:t>Establish Reporting Goals </a:t>
            </a:r>
          </a:p>
          <a:p>
            <a:endParaRPr lang="en-ZA" sz="1200"/>
          </a:p>
        </p:txBody>
      </p:sp>
      <p:sp>
        <p:nvSpPr>
          <p:cNvPr id="16" name="TextBox 15">
            <a:extLst>
              <a:ext uri="{FF2B5EF4-FFF2-40B4-BE49-F238E27FC236}">
                <a16:creationId xmlns:a16="http://schemas.microsoft.com/office/drawing/2014/main" id="{F6654779-D64B-EC4C-8F69-81C1377AB08B}"/>
              </a:ext>
            </a:extLst>
          </p:cNvPr>
          <p:cNvSpPr txBox="1"/>
          <p:nvPr/>
        </p:nvSpPr>
        <p:spPr>
          <a:xfrm>
            <a:off x="913389" y="1441677"/>
            <a:ext cx="1948815" cy="338554"/>
          </a:xfrm>
          <a:prstGeom prst="rect">
            <a:avLst/>
          </a:prstGeom>
          <a:noFill/>
        </p:spPr>
        <p:txBody>
          <a:bodyPr wrap="square" rtlCol="0">
            <a:spAutoFit/>
          </a:bodyPr>
          <a:lstStyle/>
          <a:p>
            <a:pPr algn="ctr"/>
            <a:r>
              <a:rPr lang="en-ZA" sz="1600" b="1"/>
              <a:t>Description</a:t>
            </a:r>
          </a:p>
        </p:txBody>
      </p:sp>
      <p:sp>
        <p:nvSpPr>
          <p:cNvPr id="17" name="TextBox 16">
            <a:extLst>
              <a:ext uri="{FF2B5EF4-FFF2-40B4-BE49-F238E27FC236}">
                <a16:creationId xmlns:a16="http://schemas.microsoft.com/office/drawing/2014/main" id="{C1089C51-D488-B244-A18E-AD10C41D3BEA}"/>
              </a:ext>
            </a:extLst>
          </p:cNvPr>
          <p:cNvSpPr txBox="1"/>
          <p:nvPr/>
        </p:nvSpPr>
        <p:spPr>
          <a:xfrm>
            <a:off x="6619900" y="1476094"/>
            <a:ext cx="1948815" cy="338554"/>
          </a:xfrm>
          <a:prstGeom prst="rect">
            <a:avLst/>
          </a:prstGeom>
          <a:noFill/>
        </p:spPr>
        <p:txBody>
          <a:bodyPr wrap="square" rtlCol="0">
            <a:spAutoFit/>
          </a:bodyPr>
          <a:lstStyle/>
          <a:p>
            <a:pPr algn="ctr"/>
            <a:r>
              <a:rPr lang="en-ZA" sz="1600" b="1"/>
              <a:t>Outcomes/Benefits</a:t>
            </a:r>
          </a:p>
        </p:txBody>
      </p:sp>
      <p:cxnSp>
        <p:nvCxnSpPr>
          <p:cNvPr id="20" name="Straight Connector 19">
            <a:extLst>
              <a:ext uri="{FF2B5EF4-FFF2-40B4-BE49-F238E27FC236}">
                <a16:creationId xmlns:a16="http://schemas.microsoft.com/office/drawing/2014/main" id="{2850571B-9A18-FD4D-97E3-1347B142F043}"/>
              </a:ext>
            </a:extLst>
          </p:cNvPr>
          <p:cNvCxnSpPr>
            <a:cxnSpLocks/>
          </p:cNvCxnSpPr>
          <p:nvPr/>
        </p:nvCxnSpPr>
        <p:spPr>
          <a:xfrm>
            <a:off x="1333413" y="1883768"/>
            <a:ext cx="9957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F6C09F-B709-1640-AE3E-05AE76459733}"/>
              </a:ext>
            </a:extLst>
          </p:cNvPr>
          <p:cNvCxnSpPr>
            <a:cxnSpLocks/>
          </p:cNvCxnSpPr>
          <p:nvPr/>
        </p:nvCxnSpPr>
        <p:spPr>
          <a:xfrm>
            <a:off x="6539975" y="1569087"/>
            <a:ext cx="0" cy="4772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A3210D2-F5DF-F24B-92EB-A6783238E420}"/>
              </a:ext>
            </a:extLst>
          </p:cNvPr>
          <p:cNvSpPr txBox="1"/>
          <p:nvPr/>
        </p:nvSpPr>
        <p:spPr>
          <a:xfrm>
            <a:off x="3367783" y="2116631"/>
            <a:ext cx="3252117" cy="1077218"/>
          </a:xfrm>
          <a:prstGeom prst="rect">
            <a:avLst/>
          </a:prstGeom>
          <a:noFill/>
        </p:spPr>
        <p:txBody>
          <a:bodyPr wrap="square" lIns="0" tIns="0" rIns="0" bIns="0" rtlCol="0">
            <a:spAutoFit/>
          </a:bodyPr>
          <a:lstStyle/>
          <a:p>
            <a:pPr marL="177800" indent="-177800">
              <a:buFont typeface="Arial" panose="020B0604020202020204" pitchFamily="34" charset="0"/>
              <a:buChar char="•"/>
            </a:pPr>
            <a:r>
              <a:rPr lang="en-ZA" sz="1400" dirty="0"/>
              <a:t>Create New Forms </a:t>
            </a:r>
          </a:p>
          <a:p>
            <a:pPr marL="177800" indent="-177800">
              <a:buFont typeface="Arial" panose="020B0604020202020204" pitchFamily="34" charset="0"/>
              <a:buChar char="•"/>
            </a:pPr>
            <a:r>
              <a:rPr lang="en-ZA" sz="1400" dirty="0"/>
              <a:t>Test Campaign Workflows </a:t>
            </a:r>
          </a:p>
          <a:p>
            <a:pPr marL="177800" indent="-177800">
              <a:buFont typeface="Arial" panose="020B0604020202020204" pitchFamily="34" charset="0"/>
              <a:buChar char="•"/>
            </a:pPr>
            <a:r>
              <a:rPr lang="en-ZA" sz="1400" dirty="0"/>
              <a:t>Commit CSS and HTML changes to codebase. </a:t>
            </a:r>
          </a:p>
          <a:p>
            <a:pPr marL="177800" indent="-177800">
              <a:buFont typeface="Arial" panose="020B0604020202020204" pitchFamily="34" charset="0"/>
              <a:buChar char="•"/>
            </a:pPr>
            <a:r>
              <a:rPr lang="en-ZA" sz="1400" dirty="0"/>
              <a:t>Design Emails and Landing Page </a:t>
            </a:r>
          </a:p>
        </p:txBody>
      </p:sp>
      <p:sp>
        <p:nvSpPr>
          <p:cNvPr id="23" name="Oval 22">
            <a:extLst>
              <a:ext uri="{FF2B5EF4-FFF2-40B4-BE49-F238E27FC236}">
                <a16:creationId xmlns:a16="http://schemas.microsoft.com/office/drawing/2014/main" id="{DD813678-23A9-5F47-835C-28DB81CAB32B}"/>
              </a:ext>
            </a:extLst>
          </p:cNvPr>
          <p:cNvSpPr/>
          <p:nvPr/>
        </p:nvSpPr>
        <p:spPr>
          <a:xfrm>
            <a:off x="1333413" y="2446265"/>
            <a:ext cx="288200" cy="28174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ZA" sz="1200" b="1">
                <a:solidFill>
                  <a:schemeClr val="bg1"/>
                </a:solidFill>
              </a:rPr>
              <a:t>1</a:t>
            </a:r>
          </a:p>
        </p:txBody>
      </p:sp>
      <p:sp>
        <p:nvSpPr>
          <p:cNvPr id="24" name="Oval 23">
            <a:extLst>
              <a:ext uri="{FF2B5EF4-FFF2-40B4-BE49-F238E27FC236}">
                <a16:creationId xmlns:a16="http://schemas.microsoft.com/office/drawing/2014/main" id="{D61B5324-C19C-0A46-BFFD-7E0D71A94634}"/>
              </a:ext>
            </a:extLst>
          </p:cNvPr>
          <p:cNvSpPr/>
          <p:nvPr/>
        </p:nvSpPr>
        <p:spPr>
          <a:xfrm>
            <a:off x="1351346" y="3724490"/>
            <a:ext cx="288200" cy="28174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ZA" sz="1200" b="1">
                <a:solidFill>
                  <a:schemeClr val="bg1"/>
                </a:solidFill>
              </a:rPr>
              <a:t>2</a:t>
            </a:r>
          </a:p>
        </p:txBody>
      </p:sp>
      <p:sp>
        <p:nvSpPr>
          <p:cNvPr id="25" name="Oval 24">
            <a:extLst>
              <a:ext uri="{FF2B5EF4-FFF2-40B4-BE49-F238E27FC236}">
                <a16:creationId xmlns:a16="http://schemas.microsoft.com/office/drawing/2014/main" id="{D1673C20-70B2-E64A-8CDC-CF263D392479}"/>
              </a:ext>
            </a:extLst>
          </p:cNvPr>
          <p:cNvSpPr/>
          <p:nvPr/>
        </p:nvSpPr>
        <p:spPr>
          <a:xfrm>
            <a:off x="1351346" y="5394954"/>
            <a:ext cx="288200" cy="28174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ZA" sz="1200" b="1">
                <a:solidFill>
                  <a:schemeClr val="bg1"/>
                </a:solidFill>
              </a:rPr>
              <a:t>3</a:t>
            </a:r>
          </a:p>
        </p:txBody>
      </p:sp>
      <p:cxnSp>
        <p:nvCxnSpPr>
          <p:cNvPr id="26" name="Straight Connector 25">
            <a:extLst>
              <a:ext uri="{FF2B5EF4-FFF2-40B4-BE49-F238E27FC236}">
                <a16:creationId xmlns:a16="http://schemas.microsoft.com/office/drawing/2014/main" id="{53554617-B66B-A848-80DA-0954A9AC4F5F}"/>
              </a:ext>
            </a:extLst>
          </p:cNvPr>
          <p:cNvCxnSpPr>
            <a:cxnSpLocks/>
          </p:cNvCxnSpPr>
          <p:nvPr/>
        </p:nvCxnSpPr>
        <p:spPr>
          <a:xfrm>
            <a:off x="1887797" y="3304863"/>
            <a:ext cx="940358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BD191DD-44D4-C042-84C9-3A72F698D9AB}"/>
              </a:ext>
            </a:extLst>
          </p:cNvPr>
          <p:cNvSpPr txBox="1"/>
          <p:nvPr/>
        </p:nvSpPr>
        <p:spPr>
          <a:xfrm>
            <a:off x="3443781" y="3593833"/>
            <a:ext cx="2217036" cy="1077218"/>
          </a:xfrm>
          <a:prstGeom prst="rect">
            <a:avLst/>
          </a:prstGeom>
          <a:noFill/>
        </p:spPr>
        <p:txBody>
          <a:bodyPr wrap="square" lIns="0" tIns="0" rIns="0" bIns="0" rtlCol="0">
            <a:spAutoFit/>
          </a:bodyPr>
          <a:lstStyle/>
          <a:p>
            <a:pPr marL="177800" indent="-177800">
              <a:buFont typeface="Arial" panose="020B0604020202020204" pitchFamily="34" charset="0"/>
              <a:buChar char="•"/>
            </a:pPr>
            <a:r>
              <a:rPr lang="en-ZA" sz="1400" dirty="0"/>
              <a:t>Map out Sales Processes  digital marketing process</a:t>
            </a:r>
          </a:p>
          <a:p>
            <a:pPr marL="177800" indent="-177800">
              <a:buFont typeface="Arial" panose="020B0604020202020204" pitchFamily="34" charset="0"/>
              <a:buChar char="•"/>
            </a:pPr>
            <a:r>
              <a:rPr lang="en-ZA" sz="1400" dirty="0"/>
              <a:t>Introduce Real Time Reporting for Sales &amp; Marketing</a:t>
            </a:r>
          </a:p>
        </p:txBody>
      </p:sp>
      <p:sp>
        <p:nvSpPr>
          <p:cNvPr id="28" name="TextBox 27">
            <a:extLst>
              <a:ext uri="{FF2B5EF4-FFF2-40B4-BE49-F238E27FC236}">
                <a16:creationId xmlns:a16="http://schemas.microsoft.com/office/drawing/2014/main" id="{6DA04203-4EF9-9643-BAE2-BE09D3A2073D}"/>
              </a:ext>
            </a:extLst>
          </p:cNvPr>
          <p:cNvSpPr txBox="1"/>
          <p:nvPr/>
        </p:nvSpPr>
        <p:spPr>
          <a:xfrm>
            <a:off x="7182297" y="3757559"/>
            <a:ext cx="3960380" cy="646331"/>
          </a:xfrm>
          <a:prstGeom prst="rect">
            <a:avLst/>
          </a:prstGeom>
          <a:noFill/>
        </p:spPr>
        <p:txBody>
          <a:bodyPr wrap="square" lIns="0" tIns="0" rIns="0" bIns="0" rtlCol="0">
            <a:spAutoFit/>
          </a:bodyPr>
          <a:lstStyle/>
          <a:p>
            <a:pPr marL="177800" indent="-177800">
              <a:buFont typeface="Arial" panose="020B0604020202020204" pitchFamily="34" charset="0"/>
              <a:buChar char="•"/>
            </a:pPr>
            <a:r>
              <a:rPr lang="en-ZA" sz="1400" dirty="0"/>
              <a:t>Clear process for cleaning leads </a:t>
            </a:r>
          </a:p>
          <a:p>
            <a:pPr marL="177800" indent="-177800">
              <a:buFont typeface="Arial" panose="020B0604020202020204" pitchFamily="34" charset="0"/>
              <a:buChar char="•"/>
            </a:pPr>
            <a:r>
              <a:rPr lang="en-ZA" sz="1400" dirty="0"/>
              <a:t>Stop duplication of work across teams </a:t>
            </a:r>
          </a:p>
          <a:p>
            <a:pPr marL="177800" indent="-177800">
              <a:buFont typeface="Arial" panose="020B0604020202020204" pitchFamily="34" charset="0"/>
              <a:buChar char="•"/>
            </a:pPr>
            <a:r>
              <a:rPr lang="en-ZA" sz="1400" dirty="0"/>
              <a:t>Have one central place to manage leads – Salesforce </a:t>
            </a:r>
          </a:p>
        </p:txBody>
      </p:sp>
      <p:sp>
        <p:nvSpPr>
          <p:cNvPr id="29" name="TextBox 28">
            <a:extLst>
              <a:ext uri="{FF2B5EF4-FFF2-40B4-BE49-F238E27FC236}">
                <a16:creationId xmlns:a16="http://schemas.microsoft.com/office/drawing/2014/main" id="{E9AC5835-67E1-E844-93E9-7DC993B5B3E2}"/>
              </a:ext>
            </a:extLst>
          </p:cNvPr>
          <p:cNvSpPr txBox="1"/>
          <p:nvPr/>
        </p:nvSpPr>
        <p:spPr>
          <a:xfrm>
            <a:off x="3395678" y="4976107"/>
            <a:ext cx="2899754" cy="1292662"/>
          </a:xfrm>
          <a:prstGeom prst="rect">
            <a:avLst/>
          </a:prstGeom>
          <a:noFill/>
        </p:spPr>
        <p:txBody>
          <a:bodyPr wrap="square" lIns="0" tIns="0" rIns="0" bIns="0" rtlCol="0">
            <a:spAutoFit/>
          </a:bodyPr>
          <a:lstStyle/>
          <a:p>
            <a:pPr marL="177800" indent="-177800">
              <a:buFont typeface="Arial" panose="020B0604020202020204" pitchFamily="34" charset="0"/>
              <a:buChar char="•"/>
            </a:pPr>
            <a:r>
              <a:rPr lang="en-ZA" sz="1400" dirty="0"/>
              <a:t>Develop email digital marketing strategy. Marketing and other company functional departments must speak to each other. How can we report conversion across these orgs.?</a:t>
            </a:r>
          </a:p>
        </p:txBody>
      </p:sp>
      <p:sp>
        <p:nvSpPr>
          <p:cNvPr id="30" name="TextBox 29">
            <a:extLst>
              <a:ext uri="{FF2B5EF4-FFF2-40B4-BE49-F238E27FC236}">
                <a16:creationId xmlns:a16="http://schemas.microsoft.com/office/drawing/2014/main" id="{9BEE3DD6-D0D7-3C4E-B354-947B734B5D63}"/>
              </a:ext>
            </a:extLst>
          </p:cNvPr>
          <p:cNvSpPr txBox="1"/>
          <p:nvPr/>
        </p:nvSpPr>
        <p:spPr>
          <a:xfrm>
            <a:off x="7182297" y="4911528"/>
            <a:ext cx="3960380" cy="1077218"/>
          </a:xfrm>
          <a:prstGeom prst="rect">
            <a:avLst/>
          </a:prstGeom>
          <a:noFill/>
        </p:spPr>
        <p:txBody>
          <a:bodyPr wrap="square" lIns="0" tIns="0" rIns="0" bIns="0" rtlCol="0">
            <a:spAutoFit/>
          </a:bodyPr>
          <a:lstStyle/>
          <a:p>
            <a:pPr marL="177800" indent="-177800">
              <a:buFont typeface="Arial" panose="020B0604020202020204" pitchFamily="34" charset="0"/>
              <a:buChar char="•"/>
            </a:pPr>
            <a:r>
              <a:rPr lang="en-ZA" sz="1400" dirty="0"/>
              <a:t>Real-time reporting </a:t>
            </a:r>
          </a:p>
          <a:p>
            <a:pPr marL="177800" indent="-177800">
              <a:buFont typeface="Arial" panose="020B0604020202020204" pitchFamily="34" charset="0"/>
              <a:buChar char="•"/>
            </a:pPr>
            <a:r>
              <a:rPr lang="en-ZA" sz="1400" dirty="0"/>
              <a:t>Establish goals to inform website project </a:t>
            </a:r>
          </a:p>
          <a:p>
            <a:pPr marL="177800" indent="-177800">
              <a:buFont typeface="Arial" panose="020B0604020202020204" pitchFamily="34" charset="0"/>
              <a:buChar char="•"/>
            </a:pPr>
            <a:r>
              <a:rPr lang="en-ZA" sz="1400" dirty="0"/>
              <a:t>Save time by automation </a:t>
            </a:r>
          </a:p>
          <a:p>
            <a:pPr marL="177800" indent="-177800">
              <a:buFont typeface="Arial" panose="020B0604020202020204" pitchFamily="34" charset="0"/>
              <a:buChar char="•"/>
            </a:pPr>
            <a:r>
              <a:rPr lang="en-ZA" sz="1400" dirty="0"/>
              <a:t>Attribution modelling will track conversion from different sources. Use of UTM tags is very important  </a:t>
            </a:r>
          </a:p>
        </p:txBody>
      </p:sp>
      <p:cxnSp>
        <p:nvCxnSpPr>
          <p:cNvPr id="31" name="Straight Connector 30">
            <a:extLst>
              <a:ext uri="{FF2B5EF4-FFF2-40B4-BE49-F238E27FC236}">
                <a16:creationId xmlns:a16="http://schemas.microsoft.com/office/drawing/2014/main" id="{63BD8630-2D93-454A-BCD0-430C29554035}"/>
              </a:ext>
            </a:extLst>
          </p:cNvPr>
          <p:cNvCxnSpPr>
            <a:cxnSpLocks/>
          </p:cNvCxnSpPr>
          <p:nvPr/>
        </p:nvCxnSpPr>
        <p:spPr>
          <a:xfrm>
            <a:off x="2074881" y="4789390"/>
            <a:ext cx="921650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7BE7B7F-ED81-7145-92DA-2347276BA54B}"/>
              </a:ext>
            </a:extLst>
          </p:cNvPr>
          <p:cNvSpPr txBox="1"/>
          <p:nvPr/>
        </p:nvSpPr>
        <p:spPr>
          <a:xfrm>
            <a:off x="7182297" y="2151529"/>
            <a:ext cx="3767320" cy="861774"/>
          </a:xfrm>
          <a:prstGeom prst="rect">
            <a:avLst/>
          </a:prstGeom>
          <a:noFill/>
        </p:spPr>
        <p:txBody>
          <a:bodyPr wrap="square" lIns="0" tIns="0" rIns="0" bIns="0" rtlCol="0">
            <a:spAutoFit/>
          </a:bodyPr>
          <a:lstStyle/>
          <a:p>
            <a:pPr marL="177800" indent="-177800">
              <a:buFont typeface="Arial" panose="020B0604020202020204" pitchFamily="34" charset="0"/>
              <a:buChar char="•"/>
            </a:pPr>
            <a:r>
              <a:rPr lang="en-ZA" sz="1400" dirty="0"/>
              <a:t>Current CSS might be aligned to old browser standards, Emails might break across devices</a:t>
            </a:r>
          </a:p>
          <a:p>
            <a:pPr marL="177800" indent="-177800">
              <a:buFont typeface="Arial" panose="020B0604020202020204" pitchFamily="34" charset="0"/>
              <a:buChar char="•"/>
            </a:pPr>
            <a:r>
              <a:rPr lang="en-ZA" sz="1400" dirty="0"/>
              <a:t>mobile first approach will  mean higher conversions</a:t>
            </a:r>
          </a:p>
        </p:txBody>
      </p:sp>
      <p:sp>
        <p:nvSpPr>
          <p:cNvPr id="37" name="Text Placeholder 5">
            <a:extLst>
              <a:ext uri="{FF2B5EF4-FFF2-40B4-BE49-F238E27FC236}">
                <a16:creationId xmlns:a16="http://schemas.microsoft.com/office/drawing/2014/main" id="{5C69921F-E2A5-5742-9727-F50A472FEC9B}"/>
              </a:ext>
            </a:extLst>
          </p:cNvPr>
          <p:cNvSpPr txBox="1">
            <a:spLocks/>
          </p:cNvSpPr>
          <p:nvPr/>
        </p:nvSpPr>
        <p:spPr>
          <a:xfrm>
            <a:off x="1281931" y="704321"/>
            <a:ext cx="4613747" cy="1532942"/>
          </a:xfrm>
          <a:prstGeom prst="rect">
            <a:avLst/>
          </a:prstGeom>
        </p:spPr>
        <p:txBody>
          <a:bodyPr/>
          <a:lstStyle>
            <a:lvl1pPr marL="0" indent="0" algn="l" defTabSz="914377" rtl="0" eaLnBrk="1" latinLnBrk="0" hangingPunct="1">
              <a:lnSpc>
                <a:spcPct val="100000"/>
              </a:lnSpc>
              <a:spcBef>
                <a:spcPts val="1000"/>
              </a:spcBef>
              <a:buFont typeface="Arial" panose="020B0604020202020204" pitchFamily="34" charset="0"/>
              <a:buNone/>
              <a:defRPr sz="4400" b="1" i="0" kern="1200" spc="-150">
                <a:solidFill>
                  <a:schemeClr val="tx1"/>
                </a:solidFill>
                <a:latin typeface="Poppins" panose="02000000000000000000" pitchFamily="2" charset="77"/>
                <a:ea typeface="+mn-ea"/>
                <a:cs typeface="Poppins" panose="02000000000000000000" pitchFamily="2" charset="77"/>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solidFill>
                  <a:srgbClr val="7030A0"/>
                </a:solidFill>
                <a:latin typeface="Roboto" panose="02000000000000000000" pitchFamily="2" charset="0"/>
                <a:ea typeface="Roboto" panose="02000000000000000000" pitchFamily="2" charset="0"/>
              </a:rPr>
              <a:t>Technical</a:t>
            </a:r>
            <a:r>
              <a:rPr lang="en-ZA" dirty="0">
                <a:latin typeface="Roboto" panose="02000000000000000000" pitchFamily="2" charset="0"/>
                <a:ea typeface="Roboto" panose="02000000000000000000" pitchFamily="2" charset="0"/>
              </a:rPr>
              <a:t>ities</a:t>
            </a: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50761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p:cNvSpPr/>
          <p:nvPr/>
        </p:nvSpPr>
        <p:spPr>
          <a:xfrm>
            <a:off x="0" y="6611942"/>
            <a:ext cx="12192000" cy="246058"/>
          </a:xfrm>
          <a:prstGeom prst="flowChartProcess">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34" name="Picture 33"/>
          <p:cNvPicPr>
            <a:picLocks noChangeAspect="1"/>
          </p:cNvPicPr>
          <p:nvPr/>
        </p:nvPicPr>
        <p:blipFill rotWithShape="1">
          <a:blip r:embed="rId4">
            <a:extLst>
              <a:ext uri="{28A0092B-C50C-407E-A947-70E740481C1C}">
                <a14:useLocalDpi xmlns:a14="http://schemas.microsoft.com/office/drawing/2010/main" val="0"/>
              </a:ext>
            </a:extLst>
          </a:blip>
          <a:srcRect l="45806" r="23294" b="42465"/>
          <a:stretch/>
        </p:blipFill>
        <p:spPr>
          <a:xfrm flipV="1">
            <a:off x="11045597" y="-11723"/>
            <a:ext cx="1158126" cy="1564632"/>
          </a:xfrm>
          <a:prstGeom prst="rect">
            <a:avLst/>
          </a:prstGeom>
        </p:spPr>
      </p:pic>
      <p:sp>
        <p:nvSpPr>
          <p:cNvPr id="4" name="Footer Placeholder 3">
            <a:extLst>
              <a:ext uri="{FF2B5EF4-FFF2-40B4-BE49-F238E27FC236}">
                <a16:creationId xmlns:a16="http://schemas.microsoft.com/office/drawing/2014/main" id="{7040B76A-EB01-0B44-B036-EF5A74095982}"/>
              </a:ext>
            </a:extLst>
          </p:cNvPr>
          <p:cNvSpPr>
            <a:spLocks noGrp="1"/>
          </p:cNvSpPr>
          <p:nvPr>
            <p:ph type="ftr" sz="quarter" idx="63"/>
          </p:nvPr>
        </p:nvSpPr>
        <p:spPr>
          <a:xfrm>
            <a:off x="-359294" y="6552408"/>
            <a:ext cx="4114800" cy="365125"/>
          </a:xfrm>
        </p:spPr>
        <p:txBody>
          <a:bodyPr/>
          <a:lstStyle/>
          <a:p>
            <a:r>
              <a:rPr lang="en-ZA" sz="1000">
                <a:latin typeface="Montserrat" pitchFamily="2" charset="77"/>
              </a:rPr>
              <a:t>Xola dos Santos PMI Interview  |  26 May 2020</a:t>
            </a:r>
            <a:endParaRPr lang="en-US" sz="1000">
              <a:latin typeface="Montserrat" pitchFamily="2" charset="77"/>
            </a:endParaRPr>
          </a:p>
        </p:txBody>
      </p:sp>
      <p:sp>
        <p:nvSpPr>
          <p:cNvPr id="33" name="Title 32">
            <a:extLst>
              <a:ext uri="{FF2B5EF4-FFF2-40B4-BE49-F238E27FC236}">
                <a16:creationId xmlns:a16="http://schemas.microsoft.com/office/drawing/2014/main" id="{CBF1A558-EFAC-F140-A647-57E7923DA8FF}"/>
              </a:ext>
            </a:extLst>
          </p:cNvPr>
          <p:cNvSpPr>
            <a:spLocks noGrp="1"/>
          </p:cNvSpPr>
          <p:nvPr>
            <p:ph type="title" idx="4294967295"/>
          </p:nvPr>
        </p:nvSpPr>
        <p:spPr>
          <a:xfrm>
            <a:off x="-611026" y="-4312321"/>
            <a:ext cx="10515600" cy="1325563"/>
          </a:xfrm>
          <a:prstGeom prst="rect">
            <a:avLst/>
          </a:prstGeom>
        </p:spPr>
        <p:txBody>
          <a:bodyPr/>
          <a:lstStyle/>
          <a:p>
            <a:r>
              <a:rPr lang="en-US"/>
              <a:t>Overview of Software Development Life Cycle</a:t>
            </a:r>
          </a:p>
        </p:txBody>
      </p:sp>
      <p:sp>
        <p:nvSpPr>
          <p:cNvPr id="11" name="Shape">
            <a:extLst>
              <a:ext uri="{FF2B5EF4-FFF2-40B4-BE49-F238E27FC236}">
                <a16:creationId xmlns:a16="http://schemas.microsoft.com/office/drawing/2014/main" id="{A03C6137-C658-B646-8BE9-65F5142681FD}"/>
              </a:ext>
            </a:extLst>
          </p:cNvPr>
          <p:cNvSpPr/>
          <p:nvPr/>
        </p:nvSpPr>
        <p:spPr>
          <a:xfrm>
            <a:off x="1826544" y="4715770"/>
            <a:ext cx="511956" cy="91244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5"/>
                  <a:pt x="11297" y="19145"/>
                  <a:pt x="10800" y="19145"/>
                </a:cubicBezTo>
                <a:cubicBezTo>
                  <a:pt x="10303" y="19145"/>
                  <a:pt x="9900" y="19365"/>
                  <a:pt x="9900" y="19636"/>
                </a:cubicBezTo>
                <a:cubicBezTo>
                  <a:pt x="9900" y="19908"/>
                  <a:pt x="10303" y="20127"/>
                  <a:pt x="10800" y="20127"/>
                </a:cubicBezTo>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a:solidFill>
                <a:schemeClr val="tx1"/>
              </a:solidFill>
              <a:latin typeface="Arial" panose="020B0604020202020204" pitchFamily="34" charset="0"/>
              <a:cs typeface="Arial" panose="020B0604020202020204" pitchFamily="34" charset="0"/>
            </a:endParaRPr>
          </a:p>
        </p:txBody>
      </p:sp>
      <p:sp>
        <p:nvSpPr>
          <p:cNvPr id="15" name="Analogue Product">
            <a:extLst>
              <a:ext uri="{FF2B5EF4-FFF2-40B4-BE49-F238E27FC236}">
                <a16:creationId xmlns:a16="http://schemas.microsoft.com/office/drawing/2014/main" id="{EB942C14-B181-ED43-B826-563DEACA1A8C}"/>
              </a:ext>
            </a:extLst>
          </p:cNvPr>
          <p:cNvSpPr/>
          <p:nvPr/>
        </p:nvSpPr>
        <p:spPr>
          <a:xfrm>
            <a:off x="2110923" y="9225607"/>
            <a:ext cx="3484400" cy="4264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defTabSz="914400">
              <a:lnSpc>
                <a:spcPct val="90000"/>
              </a:lnSpc>
              <a:defRPr sz="3000" b="1">
                <a:solidFill>
                  <a:srgbClr val="323C40"/>
                </a:solidFill>
                <a:latin typeface="Ubuntu"/>
                <a:ea typeface="Ubuntu"/>
                <a:cs typeface="Ubuntu"/>
                <a:sym typeface="Ubuntu"/>
              </a:defRPr>
            </a:lvl1pPr>
          </a:lstStyle>
          <a:p>
            <a:r>
              <a:rPr>
                <a:solidFill>
                  <a:schemeClr val="tx1"/>
                </a:solidFill>
              </a:rPr>
              <a:t>Analogue Product</a:t>
            </a:r>
          </a:p>
        </p:txBody>
      </p:sp>
      <p:sp>
        <p:nvSpPr>
          <p:cNvPr id="18" name="Shape">
            <a:extLst>
              <a:ext uri="{FF2B5EF4-FFF2-40B4-BE49-F238E27FC236}">
                <a16:creationId xmlns:a16="http://schemas.microsoft.com/office/drawing/2014/main" id="{1799C7A0-A6EB-1B45-B383-20D88B69F4D4}"/>
              </a:ext>
            </a:extLst>
          </p:cNvPr>
          <p:cNvSpPr/>
          <p:nvPr/>
        </p:nvSpPr>
        <p:spPr>
          <a:xfrm rot="18900000">
            <a:off x="6702478" y="3307729"/>
            <a:ext cx="953162" cy="950497"/>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3"/>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a:solidFill>
                <a:schemeClr val="tx1"/>
              </a:solidFill>
              <a:latin typeface="Arial" panose="020B0604020202020204" pitchFamily="34" charset="0"/>
              <a:cs typeface="Arial" panose="020B0604020202020204" pitchFamily="34" charset="0"/>
            </a:endParaRPr>
          </a:p>
        </p:txBody>
      </p:sp>
      <p:sp>
        <p:nvSpPr>
          <p:cNvPr id="36" name="Text Placeholder 5">
            <a:extLst>
              <a:ext uri="{FF2B5EF4-FFF2-40B4-BE49-F238E27FC236}">
                <a16:creationId xmlns:a16="http://schemas.microsoft.com/office/drawing/2014/main" id="{B75823BA-4D4B-A042-BDF6-5E367230CE1E}"/>
              </a:ext>
            </a:extLst>
          </p:cNvPr>
          <p:cNvSpPr txBox="1">
            <a:spLocks/>
          </p:cNvSpPr>
          <p:nvPr/>
        </p:nvSpPr>
        <p:spPr>
          <a:xfrm>
            <a:off x="1495089" y="581738"/>
            <a:ext cx="4613747" cy="783959"/>
          </a:xfrm>
          <a:prstGeom prst="rect">
            <a:avLst/>
          </a:prstGeom>
        </p:spPr>
        <p:txBody>
          <a:bodyPr/>
          <a:lstStyle>
            <a:lvl1pPr marL="0" indent="0" algn="l" defTabSz="914377" rtl="0" eaLnBrk="1" latinLnBrk="0" hangingPunct="1">
              <a:lnSpc>
                <a:spcPct val="100000"/>
              </a:lnSpc>
              <a:spcBef>
                <a:spcPts val="1000"/>
              </a:spcBef>
              <a:buFont typeface="Arial" panose="020B0604020202020204" pitchFamily="34" charset="0"/>
              <a:buNone/>
              <a:defRPr sz="4400" b="1" i="0" kern="1200" spc="-150">
                <a:solidFill>
                  <a:schemeClr val="tx1"/>
                </a:solidFill>
                <a:latin typeface="Poppins" panose="02000000000000000000" pitchFamily="2" charset="77"/>
                <a:ea typeface="+mn-ea"/>
                <a:cs typeface="Poppins" panose="02000000000000000000" pitchFamily="2" charset="77"/>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latin typeface="Roboto" panose="02000000000000000000" pitchFamily="2" charset="0"/>
                <a:ea typeface="Roboto" panose="02000000000000000000" pitchFamily="2" charset="0"/>
              </a:rPr>
              <a:t>User </a:t>
            </a:r>
            <a:r>
              <a:rPr lang="en-ZA">
                <a:solidFill>
                  <a:srgbClr val="7030A0"/>
                </a:solidFill>
                <a:latin typeface="Roboto" panose="02000000000000000000" pitchFamily="2" charset="0"/>
                <a:ea typeface="Roboto" panose="02000000000000000000" pitchFamily="2" charset="0"/>
              </a:rPr>
              <a:t>Personas</a:t>
            </a:r>
            <a:endParaRPr lang="en-US">
              <a:solidFill>
                <a:srgbClr val="7030A0"/>
              </a:solidFill>
              <a:latin typeface="Roboto" panose="02000000000000000000" pitchFamily="2" charset="0"/>
              <a:ea typeface="Roboto" panose="02000000000000000000" pitchFamily="2" charset="0"/>
            </a:endParaRPr>
          </a:p>
        </p:txBody>
      </p:sp>
      <p:sp>
        <p:nvSpPr>
          <p:cNvPr id="12" name="Shape">
            <a:extLst>
              <a:ext uri="{FF2B5EF4-FFF2-40B4-BE49-F238E27FC236}">
                <a16:creationId xmlns:a16="http://schemas.microsoft.com/office/drawing/2014/main" id="{1E806746-3598-0E4D-B95E-20F06E94219C}"/>
              </a:ext>
            </a:extLst>
          </p:cNvPr>
          <p:cNvSpPr/>
          <p:nvPr/>
        </p:nvSpPr>
        <p:spPr>
          <a:xfrm>
            <a:off x="8619577" y="1868273"/>
            <a:ext cx="1355555" cy="3610958"/>
          </a:xfrm>
          <a:custGeom>
            <a:avLst/>
            <a:gdLst/>
            <a:ahLst/>
            <a:cxnLst>
              <a:cxn ang="0">
                <a:pos x="wd2" y="hd2"/>
              </a:cxn>
              <a:cxn ang="5400000">
                <a:pos x="wd2" y="hd2"/>
              </a:cxn>
              <a:cxn ang="10800000">
                <a:pos x="wd2" y="hd2"/>
              </a:cxn>
              <a:cxn ang="16200000">
                <a:pos x="wd2" y="hd2"/>
              </a:cxn>
            </a:cxnLst>
            <a:rect l="0" t="0" r="r" b="b"/>
            <a:pathLst>
              <a:path w="20990" h="20991" extrusionOk="0">
                <a:moveTo>
                  <a:pt x="8452" y="3405"/>
                </a:moveTo>
                <a:cubicBezTo>
                  <a:pt x="8452" y="3405"/>
                  <a:pt x="7775" y="2509"/>
                  <a:pt x="8097" y="2218"/>
                </a:cubicBezTo>
                <a:cubicBezTo>
                  <a:pt x="8420" y="1928"/>
                  <a:pt x="9065" y="1528"/>
                  <a:pt x="8968" y="1298"/>
                </a:cubicBezTo>
                <a:cubicBezTo>
                  <a:pt x="8872" y="1068"/>
                  <a:pt x="9194" y="378"/>
                  <a:pt x="10355" y="305"/>
                </a:cubicBezTo>
                <a:cubicBezTo>
                  <a:pt x="10355" y="305"/>
                  <a:pt x="11870" y="-397"/>
                  <a:pt x="13836" y="330"/>
                </a:cubicBezTo>
                <a:cubicBezTo>
                  <a:pt x="13836" y="330"/>
                  <a:pt x="14836" y="790"/>
                  <a:pt x="14836" y="1153"/>
                </a:cubicBezTo>
                <a:cubicBezTo>
                  <a:pt x="14836" y="1153"/>
                  <a:pt x="15094" y="1310"/>
                  <a:pt x="15029" y="1565"/>
                </a:cubicBezTo>
                <a:cubicBezTo>
                  <a:pt x="15029" y="1565"/>
                  <a:pt x="14964" y="1843"/>
                  <a:pt x="14998" y="1940"/>
                </a:cubicBezTo>
                <a:cubicBezTo>
                  <a:pt x="14998" y="1940"/>
                  <a:pt x="14964" y="2206"/>
                  <a:pt x="14417" y="2352"/>
                </a:cubicBezTo>
                <a:cubicBezTo>
                  <a:pt x="14417" y="2352"/>
                  <a:pt x="13836" y="2848"/>
                  <a:pt x="14256" y="3042"/>
                </a:cubicBezTo>
                <a:cubicBezTo>
                  <a:pt x="14256" y="3042"/>
                  <a:pt x="14320" y="3175"/>
                  <a:pt x="16576" y="3344"/>
                </a:cubicBezTo>
                <a:cubicBezTo>
                  <a:pt x="16576" y="3344"/>
                  <a:pt x="17770" y="3357"/>
                  <a:pt x="18252" y="3889"/>
                </a:cubicBezTo>
                <a:cubicBezTo>
                  <a:pt x="18737" y="4422"/>
                  <a:pt x="18704" y="4858"/>
                  <a:pt x="18672" y="5064"/>
                </a:cubicBezTo>
                <a:cubicBezTo>
                  <a:pt x="18672" y="5064"/>
                  <a:pt x="18931" y="6141"/>
                  <a:pt x="19252" y="6299"/>
                </a:cubicBezTo>
                <a:cubicBezTo>
                  <a:pt x="19252" y="6299"/>
                  <a:pt x="20220" y="7037"/>
                  <a:pt x="20220" y="7425"/>
                </a:cubicBezTo>
                <a:cubicBezTo>
                  <a:pt x="20220" y="7812"/>
                  <a:pt x="20188" y="7969"/>
                  <a:pt x="20381" y="8139"/>
                </a:cubicBezTo>
                <a:cubicBezTo>
                  <a:pt x="20381" y="8139"/>
                  <a:pt x="21219" y="8889"/>
                  <a:pt x="20928" y="9095"/>
                </a:cubicBezTo>
                <a:lnTo>
                  <a:pt x="20316" y="9350"/>
                </a:lnTo>
                <a:cubicBezTo>
                  <a:pt x="20316" y="9350"/>
                  <a:pt x="19801" y="9677"/>
                  <a:pt x="19737" y="9459"/>
                </a:cubicBezTo>
                <a:cubicBezTo>
                  <a:pt x="19737" y="9459"/>
                  <a:pt x="18447" y="9422"/>
                  <a:pt x="18994" y="9301"/>
                </a:cubicBezTo>
                <a:cubicBezTo>
                  <a:pt x="18994" y="9301"/>
                  <a:pt x="20058" y="8926"/>
                  <a:pt x="19737" y="8732"/>
                </a:cubicBezTo>
                <a:cubicBezTo>
                  <a:pt x="19737" y="8732"/>
                  <a:pt x="19446" y="8659"/>
                  <a:pt x="19414" y="8720"/>
                </a:cubicBezTo>
                <a:cubicBezTo>
                  <a:pt x="19414" y="8720"/>
                  <a:pt x="19123" y="9192"/>
                  <a:pt x="18769" y="8926"/>
                </a:cubicBezTo>
                <a:cubicBezTo>
                  <a:pt x="18769" y="8926"/>
                  <a:pt x="18672" y="8333"/>
                  <a:pt x="19123" y="8187"/>
                </a:cubicBezTo>
                <a:cubicBezTo>
                  <a:pt x="19123" y="8187"/>
                  <a:pt x="19123" y="7982"/>
                  <a:pt x="18704" y="7848"/>
                </a:cubicBezTo>
                <a:cubicBezTo>
                  <a:pt x="18704" y="7848"/>
                  <a:pt x="17382" y="6989"/>
                  <a:pt x="17382" y="6480"/>
                </a:cubicBezTo>
                <a:cubicBezTo>
                  <a:pt x="17382" y="6480"/>
                  <a:pt x="16803" y="5850"/>
                  <a:pt x="16803" y="5693"/>
                </a:cubicBezTo>
                <a:cubicBezTo>
                  <a:pt x="16803" y="5693"/>
                  <a:pt x="16899" y="5959"/>
                  <a:pt x="16641" y="6032"/>
                </a:cubicBezTo>
                <a:cubicBezTo>
                  <a:pt x="16641" y="6032"/>
                  <a:pt x="15899" y="7085"/>
                  <a:pt x="15642" y="7219"/>
                </a:cubicBezTo>
                <a:cubicBezTo>
                  <a:pt x="15642" y="7219"/>
                  <a:pt x="15480" y="7207"/>
                  <a:pt x="15674" y="7364"/>
                </a:cubicBezTo>
                <a:cubicBezTo>
                  <a:pt x="15674" y="7364"/>
                  <a:pt x="17898" y="9628"/>
                  <a:pt x="16093" y="11577"/>
                </a:cubicBezTo>
                <a:lnTo>
                  <a:pt x="15868" y="11601"/>
                </a:lnTo>
                <a:cubicBezTo>
                  <a:pt x="15868" y="11601"/>
                  <a:pt x="13997" y="13769"/>
                  <a:pt x="13610" y="14023"/>
                </a:cubicBezTo>
                <a:cubicBezTo>
                  <a:pt x="13610" y="14023"/>
                  <a:pt x="13159" y="15064"/>
                  <a:pt x="12998" y="15270"/>
                </a:cubicBezTo>
                <a:cubicBezTo>
                  <a:pt x="12998" y="15270"/>
                  <a:pt x="13675" y="16348"/>
                  <a:pt x="13416" y="17316"/>
                </a:cubicBezTo>
                <a:cubicBezTo>
                  <a:pt x="13416" y="17316"/>
                  <a:pt x="13514" y="18394"/>
                  <a:pt x="13900" y="18588"/>
                </a:cubicBezTo>
                <a:cubicBezTo>
                  <a:pt x="13900" y="18588"/>
                  <a:pt x="14159" y="18951"/>
                  <a:pt x="14127" y="19036"/>
                </a:cubicBezTo>
                <a:cubicBezTo>
                  <a:pt x="14094" y="19120"/>
                  <a:pt x="14223" y="19556"/>
                  <a:pt x="14448" y="19690"/>
                </a:cubicBezTo>
                <a:cubicBezTo>
                  <a:pt x="14674" y="19823"/>
                  <a:pt x="15287" y="20610"/>
                  <a:pt x="14997" y="20815"/>
                </a:cubicBezTo>
                <a:cubicBezTo>
                  <a:pt x="14997" y="20815"/>
                  <a:pt x="13063" y="21203"/>
                  <a:pt x="12224" y="20828"/>
                </a:cubicBezTo>
                <a:cubicBezTo>
                  <a:pt x="12224" y="20828"/>
                  <a:pt x="11934" y="19653"/>
                  <a:pt x="12257" y="19508"/>
                </a:cubicBezTo>
                <a:cubicBezTo>
                  <a:pt x="12257" y="19508"/>
                  <a:pt x="12353" y="19290"/>
                  <a:pt x="12224" y="19229"/>
                </a:cubicBezTo>
                <a:cubicBezTo>
                  <a:pt x="12095" y="19169"/>
                  <a:pt x="11934" y="18963"/>
                  <a:pt x="12030" y="18830"/>
                </a:cubicBezTo>
                <a:cubicBezTo>
                  <a:pt x="12127" y="18697"/>
                  <a:pt x="11321" y="17462"/>
                  <a:pt x="11031" y="17389"/>
                </a:cubicBezTo>
                <a:cubicBezTo>
                  <a:pt x="11031" y="17389"/>
                  <a:pt x="10368" y="17865"/>
                  <a:pt x="10650" y="18204"/>
                </a:cubicBezTo>
                <a:cubicBezTo>
                  <a:pt x="10666" y="18223"/>
                  <a:pt x="10686" y="18242"/>
                  <a:pt x="10709" y="18261"/>
                </a:cubicBezTo>
                <a:cubicBezTo>
                  <a:pt x="11128" y="18600"/>
                  <a:pt x="12321" y="19387"/>
                  <a:pt x="11579" y="19810"/>
                </a:cubicBezTo>
                <a:cubicBezTo>
                  <a:pt x="11579" y="19810"/>
                  <a:pt x="9741" y="19883"/>
                  <a:pt x="9419" y="19544"/>
                </a:cubicBezTo>
                <a:cubicBezTo>
                  <a:pt x="9419" y="19544"/>
                  <a:pt x="9290" y="18806"/>
                  <a:pt x="8968" y="18697"/>
                </a:cubicBezTo>
                <a:cubicBezTo>
                  <a:pt x="8645" y="18588"/>
                  <a:pt x="8032" y="18091"/>
                  <a:pt x="8484" y="17910"/>
                </a:cubicBezTo>
                <a:cubicBezTo>
                  <a:pt x="8935" y="17728"/>
                  <a:pt x="9387" y="17631"/>
                  <a:pt x="9355" y="17401"/>
                </a:cubicBezTo>
                <a:cubicBezTo>
                  <a:pt x="9322" y="17171"/>
                  <a:pt x="9580" y="15827"/>
                  <a:pt x="9676" y="15645"/>
                </a:cubicBezTo>
                <a:cubicBezTo>
                  <a:pt x="9774" y="15464"/>
                  <a:pt x="9709" y="14253"/>
                  <a:pt x="9774" y="14011"/>
                </a:cubicBezTo>
                <a:cubicBezTo>
                  <a:pt x="9839" y="13769"/>
                  <a:pt x="9645" y="13406"/>
                  <a:pt x="9355" y="13188"/>
                </a:cubicBezTo>
                <a:cubicBezTo>
                  <a:pt x="9064" y="12970"/>
                  <a:pt x="6518" y="10681"/>
                  <a:pt x="7324" y="9059"/>
                </a:cubicBezTo>
                <a:cubicBezTo>
                  <a:pt x="8130" y="7437"/>
                  <a:pt x="8645" y="7388"/>
                  <a:pt x="8645" y="7388"/>
                </a:cubicBezTo>
                <a:cubicBezTo>
                  <a:pt x="8645" y="7388"/>
                  <a:pt x="8774" y="6480"/>
                  <a:pt x="8677" y="6335"/>
                </a:cubicBezTo>
                <a:cubicBezTo>
                  <a:pt x="8677" y="6335"/>
                  <a:pt x="7937" y="5802"/>
                  <a:pt x="8066" y="5693"/>
                </a:cubicBezTo>
                <a:cubicBezTo>
                  <a:pt x="8066" y="5693"/>
                  <a:pt x="7033" y="6456"/>
                  <a:pt x="6905" y="6528"/>
                </a:cubicBezTo>
                <a:cubicBezTo>
                  <a:pt x="6776" y="6601"/>
                  <a:pt x="6389" y="6952"/>
                  <a:pt x="6389" y="7073"/>
                </a:cubicBezTo>
                <a:cubicBezTo>
                  <a:pt x="6389" y="7195"/>
                  <a:pt x="4938" y="8066"/>
                  <a:pt x="3906" y="8478"/>
                </a:cubicBezTo>
                <a:cubicBezTo>
                  <a:pt x="3906" y="8478"/>
                  <a:pt x="2617" y="9181"/>
                  <a:pt x="2617" y="9338"/>
                </a:cubicBezTo>
                <a:cubicBezTo>
                  <a:pt x="2617" y="9338"/>
                  <a:pt x="2295" y="9858"/>
                  <a:pt x="1811" y="9979"/>
                </a:cubicBezTo>
                <a:cubicBezTo>
                  <a:pt x="1811" y="9979"/>
                  <a:pt x="1391" y="10318"/>
                  <a:pt x="1778" y="10367"/>
                </a:cubicBezTo>
                <a:cubicBezTo>
                  <a:pt x="1778" y="10367"/>
                  <a:pt x="2133" y="10536"/>
                  <a:pt x="1650" y="10488"/>
                </a:cubicBezTo>
                <a:cubicBezTo>
                  <a:pt x="1650" y="10488"/>
                  <a:pt x="1682" y="10863"/>
                  <a:pt x="1230" y="10609"/>
                </a:cubicBezTo>
                <a:cubicBezTo>
                  <a:pt x="1230" y="10609"/>
                  <a:pt x="1263" y="11021"/>
                  <a:pt x="844" y="10779"/>
                </a:cubicBezTo>
                <a:cubicBezTo>
                  <a:pt x="844" y="10779"/>
                  <a:pt x="715" y="10875"/>
                  <a:pt x="360" y="10682"/>
                </a:cubicBezTo>
                <a:cubicBezTo>
                  <a:pt x="360" y="10682"/>
                  <a:pt x="-381" y="10234"/>
                  <a:pt x="263" y="9882"/>
                </a:cubicBezTo>
                <a:cubicBezTo>
                  <a:pt x="908" y="9531"/>
                  <a:pt x="1456" y="9229"/>
                  <a:pt x="1585" y="9083"/>
                </a:cubicBezTo>
                <a:cubicBezTo>
                  <a:pt x="1714" y="8938"/>
                  <a:pt x="2617" y="8103"/>
                  <a:pt x="2714" y="7909"/>
                </a:cubicBezTo>
                <a:cubicBezTo>
                  <a:pt x="2810" y="7715"/>
                  <a:pt x="3938" y="6613"/>
                  <a:pt x="4648" y="6395"/>
                </a:cubicBezTo>
                <a:cubicBezTo>
                  <a:pt x="5357" y="6177"/>
                  <a:pt x="5873" y="5536"/>
                  <a:pt x="5873" y="5306"/>
                </a:cubicBezTo>
                <a:cubicBezTo>
                  <a:pt x="5873" y="5076"/>
                  <a:pt x="6550" y="3429"/>
                  <a:pt x="8452" y="3405"/>
                </a:cubicBezTo>
                <a:close/>
              </a:path>
            </a:pathLst>
          </a:custGeom>
          <a:solidFill>
            <a:schemeClr val="accent3"/>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a:latin typeface="Arial" panose="020B0604020202020204" pitchFamily="34" charset="0"/>
              <a:cs typeface="Arial" panose="020B0604020202020204" pitchFamily="34" charset="0"/>
            </a:endParaRPr>
          </a:p>
        </p:txBody>
      </p:sp>
      <p:sp>
        <p:nvSpPr>
          <p:cNvPr id="13" name="Shape">
            <a:extLst>
              <a:ext uri="{FF2B5EF4-FFF2-40B4-BE49-F238E27FC236}">
                <a16:creationId xmlns:a16="http://schemas.microsoft.com/office/drawing/2014/main" id="{221BCBCF-DB02-AC4B-90C9-1C2B894466C9}"/>
              </a:ext>
            </a:extLst>
          </p:cNvPr>
          <p:cNvSpPr/>
          <p:nvPr/>
        </p:nvSpPr>
        <p:spPr>
          <a:xfrm>
            <a:off x="10082864" y="1853849"/>
            <a:ext cx="1291862" cy="4051910"/>
          </a:xfrm>
          <a:custGeom>
            <a:avLst/>
            <a:gdLst/>
            <a:ahLst/>
            <a:cxnLst>
              <a:cxn ang="0">
                <a:pos x="wd2" y="hd2"/>
              </a:cxn>
              <a:cxn ang="5400000">
                <a:pos x="wd2" y="hd2"/>
              </a:cxn>
              <a:cxn ang="10800000">
                <a:pos x="wd2" y="hd2"/>
              </a:cxn>
              <a:cxn ang="16200000">
                <a:pos x="wd2" y="hd2"/>
              </a:cxn>
            </a:cxnLst>
            <a:rect l="0" t="0" r="r" b="b"/>
            <a:pathLst>
              <a:path w="21249" h="21400" extrusionOk="0">
                <a:moveTo>
                  <a:pt x="18439" y="11091"/>
                </a:moveTo>
                <a:lnTo>
                  <a:pt x="18401" y="10921"/>
                </a:lnTo>
                <a:cubicBezTo>
                  <a:pt x="18514" y="10873"/>
                  <a:pt x="18664" y="10547"/>
                  <a:pt x="18664" y="10547"/>
                </a:cubicBezTo>
                <a:cubicBezTo>
                  <a:pt x="19455" y="10523"/>
                  <a:pt x="18439" y="11091"/>
                  <a:pt x="18439" y="11091"/>
                </a:cubicBezTo>
                <a:close/>
                <a:moveTo>
                  <a:pt x="17686" y="9132"/>
                </a:moveTo>
                <a:cubicBezTo>
                  <a:pt x="17461" y="8927"/>
                  <a:pt x="17197" y="8419"/>
                  <a:pt x="17310" y="8323"/>
                </a:cubicBezTo>
                <a:cubicBezTo>
                  <a:pt x="17423" y="8226"/>
                  <a:pt x="17121" y="7344"/>
                  <a:pt x="17121" y="7235"/>
                </a:cubicBezTo>
                <a:cubicBezTo>
                  <a:pt x="17121" y="7126"/>
                  <a:pt x="17121" y="6353"/>
                  <a:pt x="17121" y="6353"/>
                </a:cubicBezTo>
                <a:cubicBezTo>
                  <a:pt x="17498" y="6365"/>
                  <a:pt x="18288" y="7549"/>
                  <a:pt x="18288" y="7549"/>
                </a:cubicBezTo>
                <a:cubicBezTo>
                  <a:pt x="18138" y="7730"/>
                  <a:pt x="18627" y="8371"/>
                  <a:pt x="18777" y="8601"/>
                </a:cubicBezTo>
                <a:cubicBezTo>
                  <a:pt x="18928" y="8830"/>
                  <a:pt x="18890" y="9205"/>
                  <a:pt x="18890" y="9205"/>
                </a:cubicBezTo>
                <a:cubicBezTo>
                  <a:pt x="18514" y="9278"/>
                  <a:pt x="18702" y="9568"/>
                  <a:pt x="18702" y="9568"/>
                </a:cubicBezTo>
                <a:cubicBezTo>
                  <a:pt x="18702" y="9568"/>
                  <a:pt x="19078" y="9507"/>
                  <a:pt x="18740" y="9628"/>
                </a:cubicBezTo>
                <a:cubicBezTo>
                  <a:pt x="18401" y="9749"/>
                  <a:pt x="18176" y="9967"/>
                  <a:pt x="18176" y="9967"/>
                </a:cubicBezTo>
                <a:cubicBezTo>
                  <a:pt x="18100" y="9870"/>
                  <a:pt x="17912" y="9338"/>
                  <a:pt x="17686" y="9132"/>
                </a:cubicBezTo>
                <a:close/>
                <a:moveTo>
                  <a:pt x="20809" y="10063"/>
                </a:moveTo>
                <a:cubicBezTo>
                  <a:pt x="20508" y="9955"/>
                  <a:pt x="20847" y="9677"/>
                  <a:pt x="20847" y="9677"/>
                </a:cubicBezTo>
                <a:cubicBezTo>
                  <a:pt x="21562" y="9495"/>
                  <a:pt x="20847" y="9096"/>
                  <a:pt x="20847" y="9096"/>
                </a:cubicBezTo>
                <a:cubicBezTo>
                  <a:pt x="20772" y="8963"/>
                  <a:pt x="21111" y="8154"/>
                  <a:pt x="21111" y="8154"/>
                </a:cubicBezTo>
                <a:cubicBezTo>
                  <a:pt x="21261" y="7029"/>
                  <a:pt x="19944" y="6099"/>
                  <a:pt x="19944" y="6099"/>
                </a:cubicBezTo>
                <a:lnTo>
                  <a:pt x="20810" y="5917"/>
                </a:lnTo>
                <a:cubicBezTo>
                  <a:pt x="20396" y="5857"/>
                  <a:pt x="18100" y="3814"/>
                  <a:pt x="17423" y="3500"/>
                </a:cubicBezTo>
                <a:cubicBezTo>
                  <a:pt x="16745" y="3186"/>
                  <a:pt x="15993" y="3294"/>
                  <a:pt x="15579" y="3282"/>
                </a:cubicBezTo>
                <a:cubicBezTo>
                  <a:pt x="15165" y="3270"/>
                  <a:pt x="14450" y="3210"/>
                  <a:pt x="14036" y="3125"/>
                </a:cubicBezTo>
                <a:cubicBezTo>
                  <a:pt x="13622" y="3041"/>
                  <a:pt x="13396" y="3137"/>
                  <a:pt x="13095" y="3113"/>
                </a:cubicBezTo>
                <a:cubicBezTo>
                  <a:pt x="12794" y="3089"/>
                  <a:pt x="12268" y="2968"/>
                  <a:pt x="12268" y="2968"/>
                </a:cubicBezTo>
                <a:cubicBezTo>
                  <a:pt x="12268" y="2968"/>
                  <a:pt x="12493" y="3101"/>
                  <a:pt x="12154" y="2968"/>
                </a:cubicBezTo>
                <a:cubicBezTo>
                  <a:pt x="11816" y="2835"/>
                  <a:pt x="12079" y="2605"/>
                  <a:pt x="12079" y="2605"/>
                </a:cubicBezTo>
                <a:cubicBezTo>
                  <a:pt x="12305" y="2460"/>
                  <a:pt x="12681" y="2146"/>
                  <a:pt x="12681" y="2146"/>
                </a:cubicBezTo>
                <a:cubicBezTo>
                  <a:pt x="13547" y="1856"/>
                  <a:pt x="12945" y="1385"/>
                  <a:pt x="12945" y="1385"/>
                </a:cubicBezTo>
                <a:cubicBezTo>
                  <a:pt x="13058" y="1252"/>
                  <a:pt x="12832" y="539"/>
                  <a:pt x="12832" y="539"/>
                </a:cubicBezTo>
                <a:cubicBezTo>
                  <a:pt x="12569" y="-102"/>
                  <a:pt x="9107" y="7"/>
                  <a:pt x="9107" y="7"/>
                </a:cubicBezTo>
                <a:cubicBezTo>
                  <a:pt x="5306" y="55"/>
                  <a:pt x="6660" y="1590"/>
                  <a:pt x="6660" y="1590"/>
                </a:cubicBezTo>
                <a:cubicBezTo>
                  <a:pt x="5908" y="1759"/>
                  <a:pt x="6849" y="2231"/>
                  <a:pt x="6849" y="2231"/>
                </a:cubicBezTo>
                <a:cubicBezTo>
                  <a:pt x="6774" y="2364"/>
                  <a:pt x="7451" y="2666"/>
                  <a:pt x="7451" y="2666"/>
                </a:cubicBezTo>
                <a:cubicBezTo>
                  <a:pt x="7676" y="2750"/>
                  <a:pt x="7488" y="3053"/>
                  <a:pt x="7488" y="3053"/>
                </a:cubicBezTo>
                <a:cubicBezTo>
                  <a:pt x="7488" y="3053"/>
                  <a:pt x="3688" y="3536"/>
                  <a:pt x="2559" y="3802"/>
                </a:cubicBezTo>
                <a:cubicBezTo>
                  <a:pt x="1430" y="4068"/>
                  <a:pt x="0" y="6220"/>
                  <a:pt x="0" y="6220"/>
                </a:cubicBezTo>
                <a:cubicBezTo>
                  <a:pt x="0" y="6220"/>
                  <a:pt x="978" y="6304"/>
                  <a:pt x="978" y="6522"/>
                </a:cubicBezTo>
                <a:cubicBezTo>
                  <a:pt x="978" y="6739"/>
                  <a:pt x="1053" y="7078"/>
                  <a:pt x="640" y="7356"/>
                </a:cubicBezTo>
                <a:cubicBezTo>
                  <a:pt x="225" y="7634"/>
                  <a:pt x="38" y="8407"/>
                  <a:pt x="188" y="8782"/>
                </a:cubicBezTo>
                <a:cubicBezTo>
                  <a:pt x="338" y="9157"/>
                  <a:pt x="414" y="10257"/>
                  <a:pt x="188" y="10305"/>
                </a:cubicBezTo>
                <a:cubicBezTo>
                  <a:pt x="-38" y="10353"/>
                  <a:pt x="263" y="10547"/>
                  <a:pt x="150" y="10789"/>
                </a:cubicBezTo>
                <a:cubicBezTo>
                  <a:pt x="37" y="11030"/>
                  <a:pt x="301" y="11538"/>
                  <a:pt x="489" y="11719"/>
                </a:cubicBezTo>
                <a:cubicBezTo>
                  <a:pt x="677" y="11901"/>
                  <a:pt x="903" y="12179"/>
                  <a:pt x="1091" y="12251"/>
                </a:cubicBezTo>
                <a:cubicBezTo>
                  <a:pt x="1279" y="12324"/>
                  <a:pt x="2596" y="12686"/>
                  <a:pt x="2596" y="12686"/>
                </a:cubicBezTo>
                <a:cubicBezTo>
                  <a:pt x="2859" y="12771"/>
                  <a:pt x="2898" y="12577"/>
                  <a:pt x="2898" y="12577"/>
                </a:cubicBezTo>
                <a:cubicBezTo>
                  <a:pt x="3123" y="12565"/>
                  <a:pt x="2672" y="12300"/>
                  <a:pt x="2408" y="12227"/>
                </a:cubicBezTo>
                <a:cubicBezTo>
                  <a:pt x="2145" y="12154"/>
                  <a:pt x="2107" y="11925"/>
                  <a:pt x="2032" y="11864"/>
                </a:cubicBezTo>
                <a:cubicBezTo>
                  <a:pt x="1957" y="11804"/>
                  <a:pt x="1881" y="11671"/>
                  <a:pt x="1919" y="11610"/>
                </a:cubicBezTo>
                <a:cubicBezTo>
                  <a:pt x="1957" y="11550"/>
                  <a:pt x="2032" y="11502"/>
                  <a:pt x="2295" y="11490"/>
                </a:cubicBezTo>
                <a:cubicBezTo>
                  <a:pt x="2559" y="11478"/>
                  <a:pt x="2784" y="11816"/>
                  <a:pt x="2784" y="11816"/>
                </a:cubicBezTo>
                <a:cubicBezTo>
                  <a:pt x="2973" y="12009"/>
                  <a:pt x="3537" y="12082"/>
                  <a:pt x="3537" y="12082"/>
                </a:cubicBezTo>
                <a:cubicBezTo>
                  <a:pt x="4026" y="12070"/>
                  <a:pt x="3123" y="11466"/>
                  <a:pt x="3123" y="11466"/>
                </a:cubicBezTo>
                <a:cubicBezTo>
                  <a:pt x="3048" y="11248"/>
                  <a:pt x="2333" y="10776"/>
                  <a:pt x="1919" y="10607"/>
                </a:cubicBezTo>
                <a:cubicBezTo>
                  <a:pt x="1505" y="10438"/>
                  <a:pt x="1731" y="10208"/>
                  <a:pt x="1731" y="10208"/>
                </a:cubicBezTo>
                <a:cubicBezTo>
                  <a:pt x="2032" y="9882"/>
                  <a:pt x="3575" y="7440"/>
                  <a:pt x="3688" y="7283"/>
                </a:cubicBezTo>
                <a:cubicBezTo>
                  <a:pt x="3770" y="7168"/>
                  <a:pt x="3853" y="6925"/>
                  <a:pt x="3891" y="6802"/>
                </a:cubicBezTo>
                <a:cubicBezTo>
                  <a:pt x="4000" y="6969"/>
                  <a:pt x="4504" y="7363"/>
                  <a:pt x="4635" y="7465"/>
                </a:cubicBezTo>
                <a:cubicBezTo>
                  <a:pt x="4613" y="7483"/>
                  <a:pt x="4587" y="7506"/>
                  <a:pt x="4553" y="7537"/>
                </a:cubicBezTo>
                <a:cubicBezTo>
                  <a:pt x="4290" y="7779"/>
                  <a:pt x="4177" y="8855"/>
                  <a:pt x="4403" y="8915"/>
                </a:cubicBezTo>
                <a:cubicBezTo>
                  <a:pt x="4629" y="8975"/>
                  <a:pt x="4629" y="9048"/>
                  <a:pt x="4553" y="9109"/>
                </a:cubicBezTo>
                <a:cubicBezTo>
                  <a:pt x="4478" y="9169"/>
                  <a:pt x="4403" y="9072"/>
                  <a:pt x="3989" y="9350"/>
                </a:cubicBezTo>
                <a:cubicBezTo>
                  <a:pt x="3575" y="9628"/>
                  <a:pt x="3951" y="9725"/>
                  <a:pt x="4064" y="9737"/>
                </a:cubicBezTo>
                <a:cubicBezTo>
                  <a:pt x="4177" y="9749"/>
                  <a:pt x="4252" y="9822"/>
                  <a:pt x="4140" y="9846"/>
                </a:cubicBezTo>
                <a:cubicBezTo>
                  <a:pt x="4027" y="9870"/>
                  <a:pt x="3876" y="9894"/>
                  <a:pt x="3989" y="9942"/>
                </a:cubicBezTo>
                <a:cubicBezTo>
                  <a:pt x="4102" y="9991"/>
                  <a:pt x="5118" y="9846"/>
                  <a:pt x="4553" y="10051"/>
                </a:cubicBezTo>
                <a:cubicBezTo>
                  <a:pt x="3989" y="10257"/>
                  <a:pt x="4290" y="11852"/>
                  <a:pt x="4478" y="12457"/>
                </a:cubicBezTo>
                <a:cubicBezTo>
                  <a:pt x="4666" y="13061"/>
                  <a:pt x="5419" y="14499"/>
                  <a:pt x="5419" y="14499"/>
                </a:cubicBezTo>
                <a:cubicBezTo>
                  <a:pt x="5419" y="14499"/>
                  <a:pt x="5607" y="15551"/>
                  <a:pt x="5757" y="15757"/>
                </a:cubicBezTo>
                <a:cubicBezTo>
                  <a:pt x="5908" y="15962"/>
                  <a:pt x="6321" y="15696"/>
                  <a:pt x="6058" y="16421"/>
                </a:cubicBezTo>
                <a:cubicBezTo>
                  <a:pt x="5795" y="17146"/>
                  <a:pt x="6548" y="18778"/>
                  <a:pt x="6736" y="18960"/>
                </a:cubicBezTo>
                <a:cubicBezTo>
                  <a:pt x="6924" y="19141"/>
                  <a:pt x="7037" y="19431"/>
                  <a:pt x="7074" y="19504"/>
                </a:cubicBezTo>
                <a:cubicBezTo>
                  <a:pt x="7112" y="19576"/>
                  <a:pt x="6886" y="19576"/>
                  <a:pt x="6660" y="19649"/>
                </a:cubicBezTo>
                <a:cubicBezTo>
                  <a:pt x="6435" y="19721"/>
                  <a:pt x="6548" y="19914"/>
                  <a:pt x="6774" y="19951"/>
                </a:cubicBezTo>
                <a:cubicBezTo>
                  <a:pt x="6999" y="19987"/>
                  <a:pt x="7300" y="19902"/>
                  <a:pt x="7451" y="19902"/>
                </a:cubicBezTo>
                <a:cubicBezTo>
                  <a:pt x="7601" y="19902"/>
                  <a:pt x="7676" y="19951"/>
                  <a:pt x="7338" y="20011"/>
                </a:cubicBezTo>
                <a:cubicBezTo>
                  <a:pt x="6999" y="20072"/>
                  <a:pt x="7338" y="20132"/>
                  <a:pt x="7488" y="20156"/>
                </a:cubicBezTo>
                <a:cubicBezTo>
                  <a:pt x="7639" y="20180"/>
                  <a:pt x="7601" y="20265"/>
                  <a:pt x="7563" y="20362"/>
                </a:cubicBezTo>
                <a:cubicBezTo>
                  <a:pt x="7526" y="20458"/>
                  <a:pt x="7300" y="20628"/>
                  <a:pt x="7300" y="20628"/>
                </a:cubicBezTo>
                <a:cubicBezTo>
                  <a:pt x="6660" y="20869"/>
                  <a:pt x="6924" y="21184"/>
                  <a:pt x="6924" y="21184"/>
                </a:cubicBezTo>
                <a:cubicBezTo>
                  <a:pt x="7376" y="21498"/>
                  <a:pt x="9859" y="21377"/>
                  <a:pt x="9859" y="21377"/>
                </a:cubicBezTo>
                <a:cubicBezTo>
                  <a:pt x="10574" y="21305"/>
                  <a:pt x="10800" y="21063"/>
                  <a:pt x="10800" y="21063"/>
                </a:cubicBezTo>
                <a:cubicBezTo>
                  <a:pt x="10800" y="20990"/>
                  <a:pt x="11327" y="20893"/>
                  <a:pt x="11327" y="20893"/>
                </a:cubicBezTo>
                <a:cubicBezTo>
                  <a:pt x="11703" y="20809"/>
                  <a:pt x="11063" y="20410"/>
                  <a:pt x="11063" y="20374"/>
                </a:cubicBezTo>
                <a:cubicBezTo>
                  <a:pt x="11063" y="20337"/>
                  <a:pt x="11327" y="20349"/>
                  <a:pt x="11402" y="20253"/>
                </a:cubicBezTo>
                <a:cubicBezTo>
                  <a:pt x="11477" y="20156"/>
                  <a:pt x="11251" y="19866"/>
                  <a:pt x="11439" y="19781"/>
                </a:cubicBezTo>
                <a:cubicBezTo>
                  <a:pt x="11628" y="19697"/>
                  <a:pt x="11477" y="19612"/>
                  <a:pt x="11515" y="19455"/>
                </a:cubicBezTo>
                <a:cubicBezTo>
                  <a:pt x="11552" y="19298"/>
                  <a:pt x="11552" y="18971"/>
                  <a:pt x="11439" y="18742"/>
                </a:cubicBezTo>
                <a:cubicBezTo>
                  <a:pt x="11327" y="18512"/>
                  <a:pt x="10988" y="17340"/>
                  <a:pt x="11026" y="17086"/>
                </a:cubicBezTo>
                <a:cubicBezTo>
                  <a:pt x="11063" y="16832"/>
                  <a:pt x="10875" y="16022"/>
                  <a:pt x="10762" y="15865"/>
                </a:cubicBezTo>
                <a:cubicBezTo>
                  <a:pt x="10649" y="15708"/>
                  <a:pt x="10386" y="15527"/>
                  <a:pt x="10725" y="15394"/>
                </a:cubicBezTo>
                <a:cubicBezTo>
                  <a:pt x="11063" y="15261"/>
                  <a:pt x="11101" y="14850"/>
                  <a:pt x="11101" y="14850"/>
                </a:cubicBezTo>
                <a:cubicBezTo>
                  <a:pt x="11402" y="14668"/>
                  <a:pt x="11665" y="12807"/>
                  <a:pt x="11665" y="12807"/>
                </a:cubicBezTo>
                <a:cubicBezTo>
                  <a:pt x="12192" y="12831"/>
                  <a:pt x="13246" y="13629"/>
                  <a:pt x="13095" y="13762"/>
                </a:cubicBezTo>
                <a:cubicBezTo>
                  <a:pt x="12945" y="13895"/>
                  <a:pt x="13095" y="13883"/>
                  <a:pt x="13359" y="13992"/>
                </a:cubicBezTo>
                <a:cubicBezTo>
                  <a:pt x="13622" y="14100"/>
                  <a:pt x="13773" y="14137"/>
                  <a:pt x="13697" y="14270"/>
                </a:cubicBezTo>
                <a:cubicBezTo>
                  <a:pt x="13622" y="14403"/>
                  <a:pt x="13547" y="14524"/>
                  <a:pt x="13735" y="14596"/>
                </a:cubicBezTo>
                <a:cubicBezTo>
                  <a:pt x="13923" y="14668"/>
                  <a:pt x="13960" y="14765"/>
                  <a:pt x="13810" y="14910"/>
                </a:cubicBezTo>
                <a:cubicBezTo>
                  <a:pt x="13660" y="15055"/>
                  <a:pt x="13998" y="14946"/>
                  <a:pt x="14224" y="15116"/>
                </a:cubicBezTo>
                <a:cubicBezTo>
                  <a:pt x="14450" y="15285"/>
                  <a:pt x="14148" y="15224"/>
                  <a:pt x="13885" y="15442"/>
                </a:cubicBezTo>
                <a:cubicBezTo>
                  <a:pt x="13622" y="15660"/>
                  <a:pt x="13699" y="16230"/>
                  <a:pt x="13473" y="16303"/>
                </a:cubicBezTo>
                <a:cubicBezTo>
                  <a:pt x="13248" y="16375"/>
                  <a:pt x="12493" y="16554"/>
                  <a:pt x="12493" y="16554"/>
                </a:cubicBezTo>
                <a:cubicBezTo>
                  <a:pt x="11214" y="16566"/>
                  <a:pt x="11891" y="17291"/>
                  <a:pt x="11891" y="17291"/>
                </a:cubicBezTo>
                <a:cubicBezTo>
                  <a:pt x="11891" y="17291"/>
                  <a:pt x="11891" y="17291"/>
                  <a:pt x="11665" y="17436"/>
                </a:cubicBezTo>
                <a:cubicBezTo>
                  <a:pt x="11439" y="17582"/>
                  <a:pt x="13133" y="18162"/>
                  <a:pt x="13133" y="18162"/>
                </a:cubicBezTo>
                <a:cubicBezTo>
                  <a:pt x="13660" y="18343"/>
                  <a:pt x="14111" y="18887"/>
                  <a:pt x="14111" y="18887"/>
                </a:cubicBezTo>
                <a:cubicBezTo>
                  <a:pt x="14036" y="19322"/>
                  <a:pt x="15617" y="19624"/>
                  <a:pt x="15617" y="19624"/>
                </a:cubicBezTo>
                <a:cubicBezTo>
                  <a:pt x="16633" y="19854"/>
                  <a:pt x="17762" y="19479"/>
                  <a:pt x="17762" y="19479"/>
                </a:cubicBezTo>
                <a:cubicBezTo>
                  <a:pt x="18326" y="19092"/>
                  <a:pt x="17197" y="18923"/>
                  <a:pt x="17046" y="18694"/>
                </a:cubicBezTo>
                <a:cubicBezTo>
                  <a:pt x="16896" y="18464"/>
                  <a:pt x="16444" y="18065"/>
                  <a:pt x="16369" y="17823"/>
                </a:cubicBezTo>
                <a:cubicBezTo>
                  <a:pt x="16294" y="17582"/>
                  <a:pt x="16707" y="17521"/>
                  <a:pt x="17159" y="17219"/>
                </a:cubicBezTo>
                <a:cubicBezTo>
                  <a:pt x="17611" y="16917"/>
                  <a:pt x="17498" y="16760"/>
                  <a:pt x="17536" y="16566"/>
                </a:cubicBezTo>
                <a:cubicBezTo>
                  <a:pt x="17573" y="16373"/>
                  <a:pt x="18288" y="15732"/>
                  <a:pt x="18589" y="15611"/>
                </a:cubicBezTo>
                <a:cubicBezTo>
                  <a:pt x="18890" y="15490"/>
                  <a:pt x="18777" y="15515"/>
                  <a:pt x="18702" y="15394"/>
                </a:cubicBezTo>
                <a:cubicBezTo>
                  <a:pt x="18627" y="15273"/>
                  <a:pt x="18477" y="15370"/>
                  <a:pt x="18928" y="15200"/>
                </a:cubicBezTo>
                <a:cubicBezTo>
                  <a:pt x="19380" y="15031"/>
                  <a:pt x="18740" y="15007"/>
                  <a:pt x="19078" y="14946"/>
                </a:cubicBezTo>
                <a:cubicBezTo>
                  <a:pt x="19417" y="14886"/>
                  <a:pt x="19154" y="14777"/>
                  <a:pt x="19078" y="14572"/>
                </a:cubicBezTo>
                <a:cubicBezTo>
                  <a:pt x="19003" y="14366"/>
                  <a:pt x="19266" y="14306"/>
                  <a:pt x="19493" y="14040"/>
                </a:cubicBezTo>
                <a:cubicBezTo>
                  <a:pt x="19719" y="13774"/>
                  <a:pt x="19154" y="13713"/>
                  <a:pt x="19116" y="13581"/>
                </a:cubicBezTo>
                <a:cubicBezTo>
                  <a:pt x="19078" y="13448"/>
                  <a:pt x="19003" y="13291"/>
                  <a:pt x="18890" y="12831"/>
                </a:cubicBezTo>
                <a:cubicBezTo>
                  <a:pt x="18777" y="12372"/>
                  <a:pt x="18627" y="11526"/>
                  <a:pt x="18627" y="11526"/>
                </a:cubicBezTo>
                <a:cubicBezTo>
                  <a:pt x="18740" y="11598"/>
                  <a:pt x="19191" y="11466"/>
                  <a:pt x="19191" y="11466"/>
                </a:cubicBezTo>
                <a:cubicBezTo>
                  <a:pt x="19567" y="11538"/>
                  <a:pt x="20132" y="11308"/>
                  <a:pt x="20132" y="11308"/>
                </a:cubicBezTo>
                <a:cubicBezTo>
                  <a:pt x="20433" y="11332"/>
                  <a:pt x="21035" y="11006"/>
                  <a:pt x="21035" y="11006"/>
                </a:cubicBezTo>
                <a:lnTo>
                  <a:pt x="21223" y="10752"/>
                </a:lnTo>
                <a:cubicBezTo>
                  <a:pt x="21374" y="10619"/>
                  <a:pt x="20809" y="10063"/>
                  <a:pt x="20809" y="10063"/>
                </a:cubicBezTo>
                <a:close/>
              </a:path>
            </a:pathLst>
          </a:custGeom>
          <a:solidFill>
            <a:schemeClr val="accent3"/>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43CD0D63-E370-D647-BA39-FA087441DBB5}"/>
              </a:ext>
            </a:extLst>
          </p:cNvPr>
          <p:cNvCxnSpPr>
            <a:cxnSpLocks/>
          </p:cNvCxnSpPr>
          <p:nvPr/>
        </p:nvCxnSpPr>
        <p:spPr>
          <a:xfrm flipV="1">
            <a:off x="1552807" y="1552909"/>
            <a:ext cx="0" cy="4134119"/>
          </a:xfrm>
          <a:prstGeom prst="straightConnector1">
            <a:avLst/>
          </a:prstGeom>
          <a:ln w="57150">
            <a:solidFill>
              <a:srgbClr val="A5A047"/>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4B2680D-66E2-D943-BD09-3BAE99F4FAB7}"/>
              </a:ext>
            </a:extLst>
          </p:cNvPr>
          <p:cNvCxnSpPr>
            <a:cxnSpLocks/>
          </p:cNvCxnSpPr>
          <p:nvPr/>
        </p:nvCxnSpPr>
        <p:spPr>
          <a:xfrm>
            <a:off x="1558864" y="5661569"/>
            <a:ext cx="6996129" cy="0"/>
          </a:xfrm>
          <a:prstGeom prst="straightConnector1">
            <a:avLst/>
          </a:prstGeom>
          <a:ln w="57150">
            <a:solidFill>
              <a:srgbClr val="A5A047"/>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50D9635-2AC0-CD40-9995-5AA426A6529A}"/>
              </a:ext>
            </a:extLst>
          </p:cNvPr>
          <p:cNvCxnSpPr>
            <a:cxnSpLocks/>
          </p:cNvCxnSpPr>
          <p:nvPr/>
        </p:nvCxnSpPr>
        <p:spPr>
          <a:xfrm>
            <a:off x="1552807" y="1855050"/>
            <a:ext cx="67236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C5DCB2E-77FF-6F4B-A254-F861B7D10BB8}"/>
              </a:ext>
            </a:extLst>
          </p:cNvPr>
          <p:cNvCxnSpPr>
            <a:cxnSpLocks/>
          </p:cNvCxnSpPr>
          <p:nvPr/>
        </p:nvCxnSpPr>
        <p:spPr>
          <a:xfrm>
            <a:off x="8276427" y="1861105"/>
            <a:ext cx="0" cy="380046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787545B-1853-4546-A202-67DE16400D6D}"/>
              </a:ext>
            </a:extLst>
          </p:cNvPr>
          <p:cNvCxnSpPr>
            <a:cxnSpLocks/>
          </p:cNvCxnSpPr>
          <p:nvPr/>
        </p:nvCxnSpPr>
        <p:spPr>
          <a:xfrm>
            <a:off x="1552807" y="3733304"/>
            <a:ext cx="67236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D80EF6E-32FC-654D-9355-99A9E16DA187}"/>
              </a:ext>
            </a:extLst>
          </p:cNvPr>
          <p:cNvCxnSpPr>
            <a:cxnSpLocks/>
          </p:cNvCxnSpPr>
          <p:nvPr/>
        </p:nvCxnSpPr>
        <p:spPr>
          <a:xfrm>
            <a:off x="4916567" y="1855050"/>
            <a:ext cx="0" cy="380046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CE3B5F1-83B4-2249-B043-C6BE75B28F84}"/>
              </a:ext>
            </a:extLst>
          </p:cNvPr>
          <p:cNvSpPr txBox="1"/>
          <p:nvPr/>
        </p:nvSpPr>
        <p:spPr>
          <a:xfrm>
            <a:off x="3371314" y="5862266"/>
            <a:ext cx="2904795" cy="400110"/>
          </a:xfrm>
          <a:prstGeom prst="rect">
            <a:avLst/>
          </a:prstGeom>
          <a:noFill/>
        </p:spPr>
        <p:txBody>
          <a:bodyPr wrap="square" rtlCol="0">
            <a:spAutoFit/>
          </a:bodyPr>
          <a:lstStyle/>
          <a:p>
            <a:r>
              <a:rPr lang="en-ZA" sz="2000"/>
              <a:t>Attitude Towards Tobacco</a:t>
            </a:r>
          </a:p>
        </p:txBody>
      </p:sp>
      <p:sp>
        <p:nvSpPr>
          <p:cNvPr id="25" name="TextBox 24">
            <a:extLst>
              <a:ext uri="{FF2B5EF4-FFF2-40B4-BE49-F238E27FC236}">
                <a16:creationId xmlns:a16="http://schemas.microsoft.com/office/drawing/2014/main" id="{5DD14BBC-C53D-4D4F-92DA-96AEBF24B449}"/>
              </a:ext>
            </a:extLst>
          </p:cNvPr>
          <p:cNvSpPr txBox="1"/>
          <p:nvPr/>
        </p:nvSpPr>
        <p:spPr>
          <a:xfrm>
            <a:off x="286677" y="3180797"/>
            <a:ext cx="1232270" cy="646331"/>
          </a:xfrm>
          <a:prstGeom prst="rect">
            <a:avLst/>
          </a:prstGeom>
          <a:noFill/>
        </p:spPr>
        <p:txBody>
          <a:bodyPr wrap="square" rtlCol="0">
            <a:spAutoFit/>
          </a:bodyPr>
          <a:lstStyle/>
          <a:p>
            <a:pPr algn="r"/>
            <a:r>
              <a:rPr lang="en-ZA"/>
              <a:t>Purchasing Power</a:t>
            </a:r>
          </a:p>
        </p:txBody>
      </p:sp>
      <p:sp>
        <p:nvSpPr>
          <p:cNvPr id="26" name="Oval 25">
            <a:extLst>
              <a:ext uri="{FF2B5EF4-FFF2-40B4-BE49-F238E27FC236}">
                <a16:creationId xmlns:a16="http://schemas.microsoft.com/office/drawing/2014/main" id="{597C204A-7CC6-BF45-A215-2F295C1A0971}"/>
              </a:ext>
            </a:extLst>
          </p:cNvPr>
          <p:cNvSpPr/>
          <p:nvPr/>
        </p:nvSpPr>
        <p:spPr>
          <a:xfrm>
            <a:off x="6264813" y="5204869"/>
            <a:ext cx="217732" cy="226005"/>
          </a:xfrm>
          <a:prstGeom prst="ellipse">
            <a:avLst/>
          </a:prstGeom>
          <a:solidFill>
            <a:srgbClr val="A331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ZA" sz="1000">
                <a:solidFill>
                  <a:schemeClr val="bg1"/>
                </a:solidFill>
              </a:rPr>
              <a:t>1</a:t>
            </a:r>
          </a:p>
        </p:txBody>
      </p:sp>
      <p:sp>
        <p:nvSpPr>
          <p:cNvPr id="27" name="Oval 26">
            <a:extLst>
              <a:ext uri="{FF2B5EF4-FFF2-40B4-BE49-F238E27FC236}">
                <a16:creationId xmlns:a16="http://schemas.microsoft.com/office/drawing/2014/main" id="{EDB4492E-8F02-7740-A62A-501B81F77C0C}"/>
              </a:ext>
            </a:extLst>
          </p:cNvPr>
          <p:cNvSpPr/>
          <p:nvPr/>
        </p:nvSpPr>
        <p:spPr>
          <a:xfrm>
            <a:off x="5079228" y="3783406"/>
            <a:ext cx="217732" cy="226005"/>
          </a:xfrm>
          <a:prstGeom prst="ellipse">
            <a:avLst/>
          </a:prstGeom>
          <a:solidFill>
            <a:srgbClr val="A331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ZA" sz="1000">
                <a:solidFill>
                  <a:schemeClr val="bg1"/>
                </a:solidFill>
              </a:rPr>
              <a:t>2</a:t>
            </a:r>
          </a:p>
        </p:txBody>
      </p:sp>
      <p:sp>
        <p:nvSpPr>
          <p:cNvPr id="28" name="Oval 27">
            <a:extLst>
              <a:ext uri="{FF2B5EF4-FFF2-40B4-BE49-F238E27FC236}">
                <a16:creationId xmlns:a16="http://schemas.microsoft.com/office/drawing/2014/main" id="{BEEABC19-63FB-574A-95FB-B7452E04FDDE}"/>
              </a:ext>
            </a:extLst>
          </p:cNvPr>
          <p:cNvSpPr/>
          <p:nvPr/>
        </p:nvSpPr>
        <p:spPr>
          <a:xfrm>
            <a:off x="6135598" y="2166599"/>
            <a:ext cx="217732" cy="226005"/>
          </a:xfrm>
          <a:prstGeom prst="ellipse">
            <a:avLst/>
          </a:prstGeom>
          <a:solidFill>
            <a:srgbClr val="A331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ZA" sz="1000" dirty="0">
                <a:solidFill>
                  <a:schemeClr val="bg1"/>
                </a:solidFill>
              </a:rPr>
              <a:t>3</a:t>
            </a:r>
          </a:p>
        </p:txBody>
      </p:sp>
      <p:sp>
        <p:nvSpPr>
          <p:cNvPr id="29" name="Oval 28">
            <a:extLst>
              <a:ext uri="{FF2B5EF4-FFF2-40B4-BE49-F238E27FC236}">
                <a16:creationId xmlns:a16="http://schemas.microsoft.com/office/drawing/2014/main" id="{04FDBAD9-AA56-3A42-A4BE-23458ED2BD76}"/>
              </a:ext>
            </a:extLst>
          </p:cNvPr>
          <p:cNvSpPr/>
          <p:nvPr/>
        </p:nvSpPr>
        <p:spPr>
          <a:xfrm>
            <a:off x="4372541" y="3145116"/>
            <a:ext cx="217732" cy="226005"/>
          </a:xfrm>
          <a:prstGeom prst="ellipse">
            <a:avLst/>
          </a:prstGeom>
          <a:solidFill>
            <a:srgbClr val="A331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ZA" sz="1000" dirty="0">
                <a:solidFill>
                  <a:schemeClr val="bg1"/>
                </a:solidFill>
              </a:rPr>
              <a:t>4</a:t>
            </a:r>
          </a:p>
        </p:txBody>
      </p:sp>
      <p:sp>
        <p:nvSpPr>
          <p:cNvPr id="30" name="Oval 29">
            <a:extLst>
              <a:ext uri="{FF2B5EF4-FFF2-40B4-BE49-F238E27FC236}">
                <a16:creationId xmlns:a16="http://schemas.microsoft.com/office/drawing/2014/main" id="{BFF91CD7-AEA5-F246-ABA8-3E1F46C0DA92}"/>
              </a:ext>
            </a:extLst>
          </p:cNvPr>
          <p:cNvSpPr/>
          <p:nvPr/>
        </p:nvSpPr>
        <p:spPr>
          <a:xfrm>
            <a:off x="3685992" y="3426302"/>
            <a:ext cx="217732" cy="226005"/>
          </a:xfrm>
          <a:prstGeom prst="ellipse">
            <a:avLst/>
          </a:prstGeom>
          <a:solidFill>
            <a:srgbClr val="A331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ZA" sz="1000">
                <a:solidFill>
                  <a:schemeClr val="bg1"/>
                </a:solidFill>
              </a:rPr>
              <a:t>5</a:t>
            </a:r>
          </a:p>
        </p:txBody>
      </p:sp>
      <p:sp>
        <p:nvSpPr>
          <p:cNvPr id="48" name="TextBox 47">
            <a:extLst>
              <a:ext uri="{FF2B5EF4-FFF2-40B4-BE49-F238E27FC236}">
                <a16:creationId xmlns:a16="http://schemas.microsoft.com/office/drawing/2014/main" id="{DCE94DE3-8AFA-7247-B080-4E50E07A004A}"/>
              </a:ext>
            </a:extLst>
          </p:cNvPr>
          <p:cNvSpPr txBox="1"/>
          <p:nvPr/>
        </p:nvSpPr>
        <p:spPr>
          <a:xfrm>
            <a:off x="5691782" y="2589739"/>
            <a:ext cx="1592628" cy="523220"/>
          </a:xfrm>
          <a:prstGeom prst="rect">
            <a:avLst/>
          </a:prstGeom>
          <a:noFill/>
        </p:spPr>
        <p:txBody>
          <a:bodyPr wrap="square" rtlCol="0">
            <a:spAutoFit/>
          </a:bodyPr>
          <a:lstStyle/>
          <a:p>
            <a:pPr algn="ctr"/>
            <a:r>
              <a:rPr lang="en-ZA" sz="1400" dirty="0">
                <a:solidFill>
                  <a:schemeClr val="bg2">
                    <a:lumMod val="75000"/>
                  </a:schemeClr>
                </a:solidFill>
              </a:rPr>
              <a:t>Cigar Smokers : Quick wins</a:t>
            </a:r>
          </a:p>
        </p:txBody>
      </p:sp>
      <p:sp>
        <p:nvSpPr>
          <p:cNvPr id="49" name="TextBox 48">
            <a:extLst>
              <a:ext uri="{FF2B5EF4-FFF2-40B4-BE49-F238E27FC236}">
                <a16:creationId xmlns:a16="http://schemas.microsoft.com/office/drawing/2014/main" id="{36FED294-6228-264C-88BF-1860BFF727BF}"/>
              </a:ext>
            </a:extLst>
          </p:cNvPr>
          <p:cNvSpPr txBox="1"/>
          <p:nvPr/>
        </p:nvSpPr>
        <p:spPr>
          <a:xfrm>
            <a:off x="5696203" y="4371512"/>
            <a:ext cx="1592628" cy="523220"/>
          </a:xfrm>
          <a:prstGeom prst="rect">
            <a:avLst/>
          </a:prstGeom>
          <a:noFill/>
        </p:spPr>
        <p:txBody>
          <a:bodyPr wrap="square" rtlCol="0">
            <a:spAutoFit/>
          </a:bodyPr>
          <a:lstStyle/>
          <a:p>
            <a:pPr algn="ctr"/>
            <a:r>
              <a:rPr lang="en-ZA" sz="1400" dirty="0">
                <a:solidFill>
                  <a:schemeClr val="bg2">
                    <a:lumMod val="75000"/>
                  </a:schemeClr>
                </a:solidFill>
              </a:rPr>
              <a:t>Tobacco  Smoker: Low hanging fruit</a:t>
            </a:r>
          </a:p>
        </p:txBody>
      </p:sp>
      <p:sp>
        <p:nvSpPr>
          <p:cNvPr id="51" name="TextBox 50">
            <a:extLst>
              <a:ext uri="{FF2B5EF4-FFF2-40B4-BE49-F238E27FC236}">
                <a16:creationId xmlns:a16="http://schemas.microsoft.com/office/drawing/2014/main" id="{3E780392-416E-B545-8F4F-E9480E2DD513}"/>
              </a:ext>
            </a:extLst>
          </p:cNvPr>
          <p:cNvSpPr txBox="1"/>
          <p:nvPr/>
        </p:nvSpPr>
        <p:spPr>
          <a:xfrm>
            <a:off x="2084042" y="2543813"/>
            <a:ext cx="1937275" cy="523220"/>
          </a:xfrm>
          <a:prstGeom prst="rect">
            <a:avLst/>
          </a:prstGeom>
          <a:noFill/>
        </p:spPr>
        <p:txBody>
          <a:bodyPr wrap="square" rtlCol="0">
            <a:spAutoFit/>
          </a:bodyPr>
          <a:lstStyle/>
          <a:p>
            <a:pPr algn="ctr"/>
            <a:r>
              <a:rPr lang="en-ZA" sz="1400" dirty="0">
                <a:solidFill>
                  <a:schemeClr val="bg2">
                    <a:lumMod val="75000"/>
                  </a:schemeClr>
                </a:solidFill>
              </a:rPr>
              <a:t>Anti Smoking Activist: Money pits</a:t>
            </a:r>
          </a:p>
        </p:txBody>
      </p:sp>
      <p:sp>
        <p:nvSpPr>
          <p:cNvPr id="52" name="TextBox 51">
            <a:extLst>
              <a:ext uri="{FF2B5EF4-FFF2-40B4-BE49-F238E27FC236}">
                <a16:creationId xmlns:a16="http://schemas.microsoft.com/office/drawing/2014/main" id="{4C4C92B6-F25F-5140-B370-3D311ADF335D}"/>
              </a:ext>
            </a:extLst>
          </p:cNvPr>
          <p:cNvSpPr txBox="1"/>
          <p:nvPr/>
        </p:nvSpPr>
        <p:spPr>
          <a:xfrm>
            <a:off x="1498856" y="5669125"/>
            <a:ext cx="1418905" cy="338554"/>
          </a:xfrm>
          <a:prstGeom prst="rect">
            <a:avLst/>
          </a:prstGeom>
          <a:noFill/>
          <a:ln>
            <a:noFill/>
          </a:ln>
        </p:spPr>
        <p:txBody>
          <a:bodyPr wrap="square" rtlCol="0">
            <a:spAutoFit/>
          </a:bodyPr>
          <a:lstStyle/>
          <a:p>
            <a:r>
              <a:rPr lang="en-ZA" sz="1600">
                <a:solidFill>
                  <a:srgbClr val="A5A047"/>
                </a:solidFill>
              </a:rPr>
              <a:t>Negative</a:t>
            </a:r>
          </a:p>
        </p:txBody>
      </p:sp>
      <p:sp>
        <p:nvSpPr>
          <p:cNvPr id="53" name="TextBox 52">
            <a:extLst>
              <a:ext uri="{FF2B5EF4-FFF2-40B4-BE49-F238E27FC236}">
                <a16:creationId xmlns:a16="http://schemas.microsoft.com/office/drawing/2014/main" id="{2E9B60C4-04EB-2149-A69B-FCC24756A27E}"/>
              </a:ext>
            </a:extLst>
          </p:cNvPr>
          <p:cNvSpPr txBox="1"/>
          <p:nvPr/>
        </p:nvSpPr>
        <p:spPr>
          <a:xfrm>
            <a:off x="7758441" y="5654014"/>
            <a:ext cx="887661" cy="338554"/>
          </a:xfrm>
          <a:prstGeom prst="rect">
            <a:avLst/>
          </a:prstGeom>
          <a:noFill/>
          <a:ln>
            <a:noFill/>
          </a:ln>
        </p:spPr>
        <p:txBody>
          <a:bodyPr wrap="square" rtlCol="0">
            <a:spAutoFit/>
          </a:bodyPr>
          <a:lstStyle/>
          <a:p>
            <a:r>
              <a:rPr lang="en-ZA" sz="1600">
                <a:solidFill>
                  <a:srgbClr val="A5A047"/>
                </a:solidFill>
              </a:rPr>
              <a:t>Positive</a:t>
            </a:r>
          </a:p>
        </p:txBody>
      </p:sp>
      <p:sp>
        <p:nvSpPr>
          <p:cNvPr id="54" name="TextBox 53">
            <a:extLst>
              <a:ext uri="{FF2B5EF4-FFF2-40B4-BE49-F238E27FC236}">
                <a16:creationId xmlns:a16="http://schemas.microsoft.com/office/drawing/2014/main" id="{40018D8F-37B0-C844-8C3F-8A296C981634}"/>
              </a:ext>
            </a:extLst>
          </p:cNvPr>
          <p:cNvSpPr txBox="1"/>
          <p:nvPr/>
        </p:nvSpPr>
        <p:spPr>
          <a:xfrm>
            <a:off x="561612" y="5281616"/>
            <a:ext cx="887661" cy="338554"/>
          </a:xfrm>
          <a:prstGeom prst="rect">
            <a:avLst/>
          </a:prstGeom>
          <a:noFill/>
          <a:ln>
            <a:noFill/>
          </a:ln>
        </p:spPr>
        <p:txBody>
          <a:bodyPr wrap="square" rtlCol="0">
            <a:spAutoFit/>
          </a:bodyPr>
          <a:lstStyle/>
          <a:p>
            <a:pPr algn="r"/>
            <a:r>
              <a:rPr lang="en-ZA" sz="1600">
                <a:solidFill>
                  <a:srgbClr val="A5A047"/>
                </a:solidFill>
              </a:rPr>
              <a:t>Poor</a:t>
            </a:r>
          </a:p>
        </p:txBody>
      </p:sp>
      <p:sp>
        <p:nvSpPr>
          <p:cNvPr id="55" name="TextBox 54">
            <a:extLst>
              <a:ext uri="{FF2B5EF4-FFF2-40B4-BE49-F238E27FC236}">
                <a16:creationId xmlns:a16="http://schemas.microsoft.com/office/drawing/2014/main" id="{C6948E77-C2EE-A448-BF4A-17D170C08E3D}"/>
              </a:ext>
            </a:extLst>
          </p:cNvPr>
          <p:cNvSpPr txBox="1"/>
          <p:nvPr/>
        </p:nvSpPr>
        <p:spPr>
          <a:xfrm>
            <a:off x="593028" y="1853849"/>
            <a:ext cx="887661" cy="338554"/>
          </a:xfrm>
          <a:prstGeom prst="rect">
            <a:avLst/>
          </a:prstGeom>
          <a:noFill/>
          <a:ln>
            <a:noFill/>
          </a:ln>
        </p:spPr>
        <p:txBody>
          <a:bodyPr wrap="square" rtlCol="0">
            <a:spAutoFit/>
          </a:bodyPr>
          <a:lstStyle/>
          <a:p>
            <a:pPr algn="r"/>
            <a:r>
              <a:rPr lang="en-ZA" sz="1600">
                <a:solidFill>
                  <a:srgbClr val="A5A047"/>
                </a:solidFill>
              </a:rPr>
              <a:t>Wealthy</a:t>
            </a:r>
          </a:p>
        </p:txBody>
      </p:sp>
      <p:sp>
        <p:nvSpPr>
          <p:cNvPr id="58" name="TextBox 57">
            <a:extLst>
              <a:ext uri="{FF2B5EF4-FFF2-40B4-BE49-F238E27FC236}">
                <a16:creationId xmlns:a16="http://schemas.microsoft.com/office/drawing/2014/main" id="{AB2B1558-FAC6-E54F-9E3C-5E4478E74AA0}"/>
              </a:ext>
            </a:extLst>
          </p:cNvPr>
          <p:cNvSpPr txBox="1"/>
          <p:nvPr/>
        </p:nvSpPr>
        <p:spPr>
          <a:xfrm>
            <a:off x="3843116" y="3417928"/>
            <a:ext cx="2086295" cy="307777"/>
          </a:xfrm>
          <a:prstGeom prst="rect">
            <a:avLst/>
          </a:prstGeom>
          <a:noFill/>
        </p:spPr>
        <p:txBody>
          <a:bodyPr wrap="square" rtlCol="0">
            <a:spAutoFit/>
          </a:bodyPr>
          <a:lstStyle/>
          <a:p>
            <a:r>
              <a:rPr lang="en-ZA" sz="1400" dirty="0"/>
              <a:t>African Adult Female</a:t>
            </a:r>
          </a:p>
        </p:txBody>
      </p:sp>
      <p:sp>
        <p:nvSpPr>
          <p:cNvPr id="59" name="TextBox 58">
            <a:extLst>
              <a:ext uri="{FF2B5EF4-FFF2-40B4-BE49-F238E27FC236}">
                <a16:creationId xmlns:a16="http://schemas.microsoft.com/office/drawing/2014/main" id="{0E5FB4C7-C391-1647-96C0-1E8AC7542027}"/>
              </a:ext>
            </a:extLst>
          </p:cNvPr>
          <p:cNvSpPr txBox="1"/>
          <p:nvPr/>
        </p:nvSpPr>
        <p:spPr>
          <a:xfrm>
            <a:off x="6353330" y="2111397"/>
            <a:ext cx="1592628" cy="307777"/>
          </a:xfrm>
          <a:prstGeom prst="rect">
            <a:avLst/>
          </a:prstGeom>
          <a:noFill/>
        </p:spPr>
        <p:txBody>
          <a:bodyPr wrap="square" rtlCol="0">
            <a:spAutoFit/>
          </a:bodyPr>
          <a:lstStyle/>
          <a:p>
            <a:r>
              <a:rPr lang="en-ZA" sz="1400" dirty="0"/>
              <a:t>Adult White Male</a:t>
            </a:r>
          </a:p>
        </p:txBody>
      </p:sp>
      <p:sp>
        <p:nvSpPr>
          <p:cNvPr id="60" name="TextBox 59">
            <a:extLst>
              <a:ext uri="{FF2B5EF4-FFF2-40B4-BE49-F238E27FC236}">
                <a16:creationId xmlns:a16="http://schemas.microsoft.com/office/drawing/2014/main" id="{3D6ABA5F-3314-DA48-906D-1402FCE33E99}"/>
              </a:ext>
            </a:extLst>
          </p:cNvPr>
          <p:cNvSpPr txBox="1"/>
          <p:nvPr/>
        </p:nvSpPr>
        <p:spPr>
          <a:xfrm>
            <a:off x="5257762" y="3733304"/>
            <a:ext cx="1832969" cy="523220"/>
          </a:xfrm>
          <a:prstGeom prst="rect">
            <a:avLst/>
          </a:prstGeom>
          <a:noFill/>
        </p:spPr>
        <p:txBody>
          <a:bodyPr wrap="square" rtlCol="0">
            <a:spAutoFit/>
          </a:bodyPr>
          <a:lstStyle/>
          <a:p>
            <a:r>
              <a:rPr lang="en-ZA" sz="1400" dirty="0"/>
              <a:t>Adult White Female</a:t>
            </a:r>
          </a:p>
          <a:p>
            <a:endParaRPr lang="en-ZA" sz="1400" dirty="0"/>
          </a:p>
        </p:txBody>
      </p:sp>
      <p:sp>
        <p:nvSpPr>
          <p:cNvPr id="62" name="TextBox 61">
            <a:extLst>
              <a:ext uri="{FF2B5EF4-FFF2-40B4-BE49-F238E27FC236}">
                <a16:creationId xmlns:a16="http://schemas.microsoft.com/office/drawing/2014/main" id="{9FFD56F1-BD1C-5D45-83A4-2FCA2AE755FC}"/>
              </a:ext>
            </a:extLst>
          </p:cNvPr>
          <p:cNvSpPr txBox="1"/>
          <p:nvPr/>
        </p:nvSpPr>
        <p:spPr>
          <a:xfrm>
            <a:off x="6471638" y="5162582"/>
            <a:ext cx="1592628" cy="307777"/>
          </a:xfrm>
          <a:prstGeom prst="rect">
            <a:avLst/>
          </a:prstGeom>
          <a:noFill/>
        </p:spPr>
        <p:txBody>
          <a:bodyPr wrap="square" rtlCol="0">
            <a:spAutoFit/>
          </a:bodyPr>
          <a:lstStyle/>
          <a:p>
            <a:r>
              <a:rPr lang="en-ZA" sz="1400" dirty="0"/>
              <a:t>Drinkers</a:t>
            </a:r>
          </a:p>
        </p:txBody>
      </p:sp>
      <p:sp>
        <p:nvSpPr>
          <p:cNvPr id="70" name="TextBox 69">
            <a:extLst>
              <a:ext uri="{FF2B5EF4-FFF2-40B4-BE49-F238E27FC236}">
                <a16:creationId xmlns:a16="http://schemas.microsoft.com/office/drawing/2014/main" id="{09ACCAE1-6673-D84C-8A79-34B042BA7710}"/>
              </a:ext>
            </a:extLst>
          </p:cNvPr>
          <p:cNvSpPr txBox="1"/>
          <p:nvPr/>
        </p:nvSpPr>
        <p:spPr>
          <a:xfrm>
            <a:off x="4555308" y="3099507"/>
            <a:ext cx="1849021" cy="307777"/>
          </a:xfrm>
          <a:prstGeom prst="rect">
            <a:avLst/>
          </a:prstGeom>
          <a:noFill/>
        </p:spPr>
        <p:txBody>
          <a:bodyPr wrap="square" rtlCol="0">
            <a:spAutoFit/>
          </a:bodyPr>
          <a:lstStyle/>
          <a:p>
            <a:r>
              <a:rPr lang="en-ZA" sz="1400" dirty="0"/>
              <a:t>African Adult Male</a:t>
            </a:r>
          </a:p>
        </p:txBody>
      </p:sp>
      <p:sp>
        <p:nvSpPr>
          <p:cNvPr id="71" name="Oval 70">
            <a:extLst>
              <a:ext uri="{FF2B5EF4-FFF2-40B4-BE49-F238E27FC236}">
                <a16:creationId xmlns:a16="http://schemas.microsoft.com/office/drawing/2014/main" id="{15803E7B-3CD1-F74A-BE2D-662DBE908843}"/>
              </a:ext>
            </a:extLst>
          </p:cNvPr>
          <p:cNvSpPr/>
          <p:nvPr/>
        </p:nvSpPr>
        <p:spPr>
          <a:xfrm>
            <a:off x="6541712" y="3204601"/>
            <a:ext cx="217732" cy="226005"/>
          </a:xfrm>
          <a:prstGeom prst="ellipse">
            <a:avLst/>
          </a:prstGeom>
          <a:solidFill>
            <a:srgbClr val="A331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ZA" sz="1000" dirty="0">
                <a:solidFill>
                  <a:schemeClr val="bg1"/>
                </a:solidFill>
              </a:rPr>
              <a:t>6</a:t>
            </a:r>
          </a:p>
        </p:txBody>
      </p:sp>
      <p:sp>
        <p:nvSpPr>
          <p:cNvPr id="72" name="TextBox 71">
            <a:extLst>
              <a:ext uri="{FF2B5EF4-FFF2-40B4-BE49-F238E27FC236}">
                <a16:creationId xmlns:a16="http://schemas.microsoft.com/office/drawing/2014/main" id="{B8C27355-566A-B44D-A520-578FC77D26DF}"/>
              </a:ext>
            </a:extLst>
          </p:cNvPr>
          <p:cNvSpPr txBox="1"/>
          <p:nvPr/>
        </p:nvSpPr>
        <p:spPr>
          <a:xfrm>
            <a:off x="6765588" y="3158461"/>
            <a:ext cx="1592628" cy="307777"/>
          </a:xfrm>
          <a:prstGeom prst="rect">
            <a:avLst/>
          </a:prstGeom>
          <a:noFill/>
        </p:spPr>
        <p:txBody>
          <a:bodyPr wrap="square" rtlCol="0">
            <a:spAutoFit/>
          </a:bodyPr>
          <a:lstStyle/>
          <a:p>
            <a:r>
              <a:rPr lang="en-ZA" sz="1400" dirty="0"/>
              <a:t>Walter </a:t>
            </a:r>
            <a:r>
              <a:rPr lang="en-ZA" sz="1400" dirty="0" err="1"/>
              <a:t>Madzonga</a:t>
            </a:r>
            <a:r>
              <a:rPr lang="en-ZA" sz="1400" dirty="0"/>
              <a:t> </a:t>
            </a:r>
          </a:p>
        </p:txBody>
      </p:sp>
      <p:sp>
        <p:nvSpPr>
          <p:cNvPr id="79" name="Oval 78">
            <a:extLst>
              <a:ext uri="{FF2B5EF4-FFF2-40B4-BE49-F238E27FC236}">
                <a16:creationId xmlns:a16="http://schemas.microsoft.com/office/drawing/2014/main" id="{BF8A7D11-1CD2-F449-A0A9-C762DB4AB5B9}"/>
              </a:ext>
            </a:extLst>
          </p:cNvPr>
          <p:cNvSpPr/>
          <p:nvPr/>
        </p:nvSpPr>
        <p:spPr>
          <a:xfrm>
            <a:off x="2880704" y="4371512"/>
            <a:ext cx="217732" cy="226005"/>
          </a:xfrm>
          <a:prstGeom prst="ellipse">
            <a:avLst/>
          </a:prstGeom>
          <a:solidFill>
            <a:srgbClr val="A331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ZA" sz="1000" dirty="0">
                <a:solidFill>
                  <a:schemeClr val="bg1"/>
                </a:solidFill>
              </a:rPr>
              <a:t>7</a:t>
            </a:r>
          </a:p>
        </p:txBody>
      </p:sp>
      <p:sp>
        <p:nvSpPr>
          <p:cNvPr id="80" name="TextBox 79">
            <a:extLst>
              <a:ext uri="{FF2B5EF4-FFF2-40B4-BE49-F238E27FC236}">
                <a16:creationId xmlns:a16="http://schemas.microsoft.com/office/drawing/2014/main" id="{2DD354E0-7C24-4544-8CFB-993A7D616A12}"/>
              </a:ext>
            </a:extLst>
          </p:cNvPr>
          <p:cNvSpPr txBox="1"/>
          <p:nvPr/>
        </p:nvSpPr>
        <p:spPr>
          <a:xfrm>
            <a:off x="3045374" y="4338653"/>
            <a:ext cx="1592628" cy="307777"/>
          </a:xfrm>
          <a:prstGeom prst="rect">
            <a:avLst/>
          </a:prstGeom>
          <a:noFill/>
        </p:spPr>
        <p:txBody>
          <a:bodyPr wrap="square" rtlCol="0">
            <a:spAutoFit/>
          </a:bodyPr>
          <a:lstStyle/>
          <a:p>
            <a:r>
              <a:rPr lang="en-ZA" sz="1400" dirty="0"/>
              <a:t>Roscoe </a:t>
            </a:r>
            <a:r>
              <a:rPr lang="en-ZA" sz="1400" dirty="0" err="1"/>
              <a:t>Hartogh</a:t>
            </a:r>
            <a:endParaRPr lang="en-ZA" sz="1400" dirty="0"/>
          </a:p>
        </p:txBody>
      </p:sp>
    </p:spTree>
    <p:extLst>
      <p:ext uri="{BB962C8B-B14F-4D97-AF65-F5344CB8AC3E}">
        <p14:creationId xmlns:p14="http://schemas.microsoft.com/office/powerpoint/2010/main" val="692501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p:cNvSpPr/>
          <p:nvPr/>
        </p:nvSpPr>
        <p:spPr>
          <a:xfrm>
            <a:off x="0" y="6611942"/>
            <a:ext cx="12192000" cy="246058"/>
          </a:xfrm>
          <a:prstGeom prst="flowChartProcess">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34" name="Picture 33"/>
          <p:cNvPicPr>
            <a:picLocks noChangeAspect="1"/>
          </p:cNvPicPr>
          <p:nvPr/>
        </p:nvPicPr>
        <p:blipFill rotWithShape="1">
          <a:blip r:embed="rId4">
            <a:extLst>
              <a:ext uri="{28A0092B-C50C-407E-A947-70E740481C1C}">
                <a14:useLocalDpi xmlns:a14="http://schemas.microsoft.com/office/drawing/2010/main" val="0"/>
              </a:ext>
            </a:extLst>
          </a:blip>
          <a:srcRect l="45806" r="23294" b="42465"/>
          <a:stretch/>
        </p:blipFill>
        <p:spPr>
          <a:xfrm flipV="1">
            <a:off x="11045597" y="-11723"/>
            <a:ext cx="1158126" cy="1564632"/>
          </a:xfrm>
          <a:prstGeom prst="rect">
            <a:avLst/>
          </a:prstGeom>
        </p:spPr>
      </p:pic>
      <p:sp>
        <p:nvSpPr>
          <p:cNvPr id="4" name="Footer Placeholder 3">
            <a:extLst>
              <a:ext uri="{FF2B5EF4-FFF2-40B4-BE49-F238E27FC236}">
                <a16:creationId xmlns:a16="http://schemas.microsoft.com/office/drawing/2014/main" id="{7040B76A-EB01-0B44-B036-EF5A74095982}"/>
              </a:ext>
            </a:extLst>
          </p:cNvPr>
          <p:cNvSpPr>
            <a:spLocks noGrp="1"/>
          </p:cNvSpPr>
          <p:nvPr>
            <p:ph type="ftr" sz="quarter" idx="63"/>
          </p:nvPr>
        </p:nvSpPr>
        <p:spPr>
          <a:xfrm>
            <a:off x="-359294" y="6552408"/>
            <a:ext cx="4114800" cy="365125"/>
          </a:xfrm>
        </p:spPr>
        <p:txBody>
          <a:bodyPr/>
          <a:lstStyle/>
          <a:p>
            <a:r>
              <a:rPr lang="en-ZA" sz="1000">
                <a:latin typeface="Montserrat" pitchFamily="2" charset="77"/>
              </a:rPr>
              <a:t>Xola dos Santos PMI Interview  |  26 May 2020</a:t>
            </a:r>
            <a:endParaRPr lang="en-US" sz="1000">
              <a:latin typeface="Montserrat" pitchFamily="2" charset="77"/>
            </a:endParaRPr>
          </a:p>
        </p:txBody>
      </p:sp>
      <p:sp>
        <p:nvSpPr>
          <p:cNvPr id="33" name="Title 32">
            <a:extLst>
              <a:ext uri="{FF2B5EF4-FFF2-40B4-BE49-F238E27FC236}">
                <a16:creationId xmlns:a16="http://schemas.microsoft.com/office/drawing/2014/main" id="{CBF1A558-EFAC-F140-A647-57E7923DA8FF}"/>
              </a:ext>
            </a:extLst>
          </p:cNvPr>
          <p:cNvSpPr>
            <a:spLocks noGrp="1"/>
          </p:cNvSpPr>
          <p:nvPr>
            <p:ph type="title" idx="4294967295"/>
          </p:nvPr>
        </p:nvSpPr>
        <p:spPr>
          <a:xfrm>
            <a:off x="-611026" y="-4312321"/>
            <a:ext cx="10515600" cy="1325563"/>
          </a:xfrm>
          <a:prstGeom prst="rect">
            <a:avLst/>
          </a:prstGeom>
        </p:spPr>
        <p:txBody>
          <a:bodyPr/>
          <a:lstStyle/>
          <a:p>
            <a:r>
              <a:rPr lang="en-US"/>
              <a:t>Overview of Software Development Life Cycle</a:t>
            </a:r>
          </a:p>
        </p:txBody>
      </p:sp>
      <p:sp>
        <p:nvSpPr>
          <p:cNvPr id="11" name="Shape">
            <a:extLst>
              <a:ext uri="{FF2B5EF4-FFF2-40B4-BE49-F238E27FC236}">
                <a16:creationId xmlns:a16="http://schemas.microsoft.com/office/drawing/2014/main" id="{A03C6137-C658-B646-8BE9-65F5142681FD}"/>
              </a:ext>
            </a:extLst>
          </p:cNvPr>
          <p:cNvSpPr/>
          <p:nvPr/>
        </p:nvSpPr>
        <p:spPr>
          <a:xfrm>
            <a:off x="1826544" y="4715770"/>
            <a:ext cx="511956" cy="91244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5"/>
                  <a:pt x="11297" y="19145"/>
                  <a:pt x="10800" y="19145"/>
                </a:cubicBezTo>
                <a:cubicBezTo>
                  <a:pt x="10303" y="19145"/>
                  <a:pt x="9900" y="19365"/>
                  <a:pt x="9900" y="19636"/>
                </a:cubicBezTo>
                <a:cubicBezTo>
                  <a:pt x="9900" y="19908"/>
                  <a:pt x="10303" y="20127"/>
                  <a:pt x="10800" y="20127"/>
                </a:cubicBezTo>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a:solidFill>
                <a:schemeClr val="tx1"/>
              </a:solidFill>
              <a:latin typeface="Arial" panose="020B0604020202020204" pitchFamily="34" charset="0"/>
              <a:cs typeface="Arial" panose="020B0604020202020204" pitchFamily="34" charset="0"/>
            </a:endParaRPr>
          </a:p>
        </p:txBody>
      </p:sp>
      <p:sp>
        <p:nvSpPr>
          <p:cNvPr id="15" name="Analogue Product">
            <a:extLst>
              <a:ext uri="{FF2B5EF4-FFF2-40B4-BE49-F238E27FC236}">
                <a16:creationId xmlns:a16="http://schemas.microsoft.com/office/drawing/2014/main" id="{EB942C14-B181-ED43-B826-563DEACA1A8C}"/>
              </a:ext>
            </a:extLst>
          </p:cNvPr>
          <p:cNvSpPr/>
          <p:nvPr/>
        </p:nvSpPr>
        <p:spPr>
          <a:xfrm>
            <a:off x="2110923" y="9225607"/>
            <a:ext cx="3484400" cy="4264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defTabSz="914400">
              <a:lnSpc>
                <a:spcPct val="90000"/>
              </a:lnSpc>
              <a:defRPr sz="3000" b="1">
                <a:solidFill>
                  <a:srgbClr val="323C40"/>
                </a:solidFill>
                <a:latin typeface="Ubuntu"/>
                <a:ea typeface="Ubuntu"/>
                <a:cs typeface="Ubuntu"/>
                <a:sym typeface="Ubuntu"/>
              </a:defRPr>
            </a:lvl1pPr>
          </a:lstStyle>
          <a:p>
            <a:r>
              <a:rPr>
                <a:solidFill>
                  <a:schemeClr val="tx1"/>
                </a:solidFill>
              </a:rPr>
              <a:t>Analogue Product</a:t>
            </a:r>
          </a:p>
        </p:txBody>
      </p:sp>
      <p:sp>
        <p:nvSpPr>
          <p:cNvPr id="18" name="Shape">
            <a:extLst>
              <a:ext uri="{FF2B5EF4-FFF2-40B4-BE49-F238E27FC236}">
                <a16:creationId xmlns:a16="http://schemas.microsoft.com/office/drawing/2014/main" id="{1799C7A0-A6EB-1B45-B383-20D88B69F4D4}"/>
              </a:ext>
            </a:extLst>
          </p:cNvPr>
          <p:cNvSpPr/>
          <p:nvPr/>
        </p:nvSpPr>
        <p:spPr>
          <a:xfrm rot="18900000">
            <a:off x="6702478" y="3307729"/>
            <a:ext cx="953162" cy="950497"/>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3"/>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a:solidFill>
                <a:schemeClr val="tx1"/>
              </a:solidFill>
              <a:latin typeface="Arial" panose="020B0604020202020204" pitchFamily="34" charset="0"/>
              <a:cs typeface="Arial" panose="020B0604020202020204" pitchFamily="34" charset="0"/>
            </a:endParaRPr>
          </a:p>
        </p:txBody>
      </p:sp>
      <p:sp>
        <p:nvSpPr>
          <p:cNvPr id="19" name="Our Product">
            <a:extLst>
              <a:ext uri="{FF2B5EF4-FFF2-40B4-BE49-F238E27FC236}">
                <a16:creationId xmlns:a16="http://schemas.microsoft.com/office/drawing/2014/main" id="{80BE41E7-C527-6F42-869A-BE06C4DD5CA2}"/>
              </a:ext>
            </a:extLst>
          </p:cNvPr>
          <p:cNvSpPr/>
          <p:nvPr/>
        </p:nvSpPr>
        <p:spPr>
          <a:xfrm>
            <a:off x="6182699" y="2485628"/>
            <a:ext cx="2388647" cy="415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defTabSz="914400">
              <a:lnSpc>
                <a:spcPct val="90000"/>
              </a:lnSpc>
              <a:defRPr sz="3000" b="1">
                <a:solidFill>
                  <a:srgbClr val="FFFFFF"/>
                </a:solidFill>
                <a:latin typeface="Ubuntu"/>
                <a:ea typeface="Ubuntu"/>
                <a:cs typeface="Ubuntu"/>
                <a:sym typeface="Ubuntu"/>
              </a:defRPr>
            </a:lvl1pPr>
          </a:lstStyle>
          <a:p>
            <a:r>
              <a:rPr>
                <a:solidFill>
                  <a:schemeClr val="bg1"/>
                </a:solidFill>
              </a:rPr>
              <a:t>Our Product</a:t>
            </a:r>
          </a:p>
        </p:txBody>
      </p:sp>
      <p:pic>
        <p:nvPicPr>
          <p:cNvPr id="5" name="Picture 4" descr="A screenshot of a cell phone&#10;&#10;Description automatically generated">
            <a:extLst>
              <a:ext uri="{FF2B5EF4-FFF2-40B4-BE49-F238E27FC236}">
                <a16:creationId xmlns:a16="http://schemas.microsoft.com/office/drawing/2014/main" id="{2A233020-AB1D-E547-AA8D-273FF58EC16F}"/>
              </a:ext>
            </a:extLst>
          </p:cNvPr>
          <p:cNvPicPr>
            <a:picLocks noChangeAspect="1"/>
          </p:cNvPicPr>
          <p:nvPr/>
        </p:nvPicPr>
        <p:blipFill>
          <a:blip r:embed="rId5"/>
          <a:stretch>
            <a:fillRect/>
          </a:stretch>
        </p:blipFill>
        <p:spPr>
          <a:xfrm>
            <a:off x="1301251" y="1144047"/>
            <a:ext cx="9208497" cy="5277860"/>
          </a:xfrm>
          <a:prstGeom prst="rect">
            <a:avLst/>
          </a:prstGeom>
        </p:spPr>
      </p:pic>
      <p:sp>
        <p:nvSpPr>
          <p:cNvPr id="36" name="Text Placeholder 5">
            <a:extLst>
              <a:ext uri="{FF2B5EF4-FFF2-40B4-BE49-F238E27FC236}">
                <a16:creationId xmlns:a16="http://schemas.microsoft.com/office/drawing/2014/main" id="{B75823BA-4D4B-A042-BDF6-5E367230CE1E}"/>
              </a:ext>
            </a:extLst>
          </p:cNvPr>
          <p:cNvSpPr txBox="1">
            <a:spLocks/>
          </p:cNvSpPr>
          <p:nvPr/>
        </p:nvSpPr>
        <p:spPr>
          <a:xfrm>
            <a:off x="924677" y="489685"/>
            <a:ext cx="6079861" cy="1532942"/>
          </a:xfrm>
          <a:prstGeom prst="rect">
            <a:avLst/>
          </a:prstGeom>
        </p:spPr>
        <p:txBody>
          <a:bodyPr/>
          <a:lstStyle>
            <a:lvl1pPr marL="0" indent="0" algn="l" defTabSz="914377" rtl="0" eaLnBrk="1" latinLnBrk="0" hangingPunct="1">
              <a:lnSpc>
                <a:spcPct val="100000"/>
              </a:lnSpc>
              <a:spcBef>
                <a:spcPts val="1000"/>
              </a:spcBef>
              <a:buFont typeface="Arial" panose="020B0604020202020204" pitchFamily="34" charset="0"/>
              <a:buNone/>
              <a:defRPr sz="4400" b="1" i="0" kern="1200" spc="-150">
                <a:solidFill>
                  <a:schemeClr val="tx1"/>
                </a:solidFill>
                <a:latin typeface="Poppins" panose="02000000000000000000" pitchFamily="2" charset="77"/>
                <a:ea typeface="+mn-ea"/>
                <a:cs typeface="Poppins" panose="02000000000000000000" pitchFamily="2" charset="77"/>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latin typeface="Roboto" panose="02000000000000000000" pitchFamily="2" charset="0"/>
                <a:ea typeface="Roboto" panose="02000000000000000000" pitchFamily="2" charset="0"/>
              </a:rPr>
              <a:t>Using</a:t>
            </a:r>
            <a:r>
              <a:rPr lang="en-ZA">
                <a:solidFill>
                  <a:srgbClr val="7030A0"/>
                </a:solidFill>
                <a:latin typeface="Roboto" panose="02000000000000000000" pitchFamily="2" charset="0"/>
                <a:ea typeface="Roboto" panose="02000000000000000000" pitchFamily="2" charset="0"/>
              </a:rPr>
              <a:t> Google </a:t>
            </a:r>
            <a:r>
              <a:rPr lang="en-ZA">
                <a:latin typeface="Roboto" panose="02000000000000000000" pitchFamily="2" charset="0"/>
                <a:ea typeface="Roboto" panose="02000000000000000000" pitchFamily="2" charset="0"/>
              </a:rPr>
              <a:t>Analytics</a:t>
            </a:r>
            <a:r>
              <a:rPr lang="en-ZA">
                <a:solidFill>
                  <a:srgbClr val="7030A0"/>
                </a:solidFill>
                <a:latin typeface="Roboto" panose="02000000000000000000" pitchFamily="2" charset="0"/>
                <a:ea typeface="Roboto" panose="02000000000000000000" pitchFamily="2" charset="0"/>
              </a:rPr>
              <a:t> </a:t>
            </a: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17071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p:cNvSpPr/>
          <p:nvPr/>
        </p:nvSpPr>
        <p:spPr>
          <a:xfrm>
            <a:off x="0" y="6611942"/>
            <a:ext cx="12192000" cy="246058"/>
          </a:xfrm>
          <a:prstGeom prst="flowChartProcess">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34" name="Picture 33"/>
          <p:cNvPicPr>
            <a:picLocks noChangeAspect="1"/>
          </p:cNvPicPr>
          <p:nvPr/>
        </p:nvPicPr>
        <p:blipFill rotWithShape="1">
          <a:blip r:embed="rId4">
            <a:extLst>
              <a:ext uri="{28A0092B-C50C-407E-A947-70E740481C1C}">
                <a14:useLocalDpi xmlns:a14="http://schemas.microsoft.com/office/drawing/2010/main" val="0"/>
              </a:ext>
            </a:extLst>
          </a:blip>
          <a:srcRect l="45806" r="23294" b="42465"/>
          <a:stretch/>
        </p:blipFill>
        <p:spPr>
          <a:xfrm flipV="1">
            <a:off x="11045597" y="-11723"/>
            <a:ext cx="1158126" cy="1564632"/>
          </a:xfrm>
          <a:prstGeom prst="rect">
            <a:avLst/>
          </a:prstGeom>
        </p:spPr>
      </p:pic>
      <p:sp>
        <p:nvSpPr>
          <p:cNvPr id="4" name="Footer Placeholder 3">
            <a:extLst>
              <a:ext uri="{FF2B5EF4-FFF2-40B4-BE49-F238E27FC236}">
                <a16:creationId xmlns:a16="http://schemas.microsoft.com/office/drawing/2014/main" id="{7040B76A-EB01-0B44-B036-EF5A74095982}"/>
              </a:ext>
            </a:extLst>
          </p:cNvPr>
          <p:cNvSpPr>
            <a:spLocks noGrp="1"/>
          </p:cNvSpPr>
          <p:nvPr>
            <p:ph type="ftr" sz="quarter" idx="63"/>
          </p:nvPr>
        </p:nvSpPr>
        <p:spPr>
          <a:xfrm>
            <a:off x="-359294" y="6552408"/>
            <a:ext cx="4114800" cy="365125"/>
          </a:xfrm>
        </p:spPr>
        <p:txBody>
          <a:bodyPr/>
          <a:lstStyle/>
          <a:p>
            <a:r>
              <a:rPr lang="en-ZA" sz="1000">
                <a:latin typeface="Montserrat" pitchFamily="2" charset="77"/>
              </a:rPr>
              <a:t>Xola dos Santos PMI Interview  |  26 May 2020</a:t>
            </a:r>
            <a:endParaRPr lang="en-US" sz="1000">
              <a:latin typeface="Montserrat" pitchFamily="2" charset="77"/>
            </a:endParaRPr>
          </a:p>
        </p:txBody>
      </p:sp>
      <p:sp>
        <p:nvSpPr>
          <p:cNvPr id="33" name="Title 32">
            <a:extLst>
              <a:ext uri="{FF2B5EF4-FFF2-40B4-BE49-F238E27FC236}">
                <a16:creationId xmlns:a16="http://schemas.microsoft.com/office/drawing/2014/main" id="{CBF1A558-EFAC-F140-A647-57E7923DA8FF}"/>
              </a:ext>
            </a:extLst>
          </p:cNvPr>
          <p:cNvSpPr>
            <a:spLocks noGrp="1"/>
          </p:cNvSpPr>
          <p:nvPr>
            <p:ph type="title" idx="4294967295"/>
          </p:nvPr>
        </p:nvSpPr>
        <p:spPr>
          <a:xfrm>
            <a:off x="-611026" y="-4312321"/>
            <a:ext cx="10515600" cy="1325563"/>
          </a:xfrm>
          <a:prstGeom prst="rect">
            <a:avLst/>
          </a:prstGeom>
        </p:spPr>
        <p:txBody>
          <a:bodyPr/>
          <a:lstStyle/>
          <a:p>
            <a:r>
              <a:rPr lang="en-US"/>
              <a:t>Overview of Software Development Life Cycle</a:t>
            </a:r>
          </a:p>
        </p:txBody>
      </p:sp>
      <p:sp>
        <p:nvSpPr>
          <p:cNvPr id="11" name="Shape">
            <a:extLst>
              <a:ext uri="{FF2B5EF4-FFF2-40B4-BE49-F238E27FC236}">
                <a16:creationId xmlns:a16="http://schemas.microsoft.com/office/drawing/2014/main" id="{A03C6137-C658-B646-8BE9-65F5142681FD}"/>
              </a:ext>
            </a:extLst>
          </p:cNvPr>
          <p:cNvSpPr/>
          <p:nvPr/>
        </p:nvSpPr>
        <p:spPr>
          <a:xfrm>
            <a:off x="1826544" y="4715770"/>
            <a:ext cx="511956" cy="91244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5"/>
                  <a:pt x="11297" y="19145"/>
                  <a:pt x="10800" y="19145"/>
                </a:cubicBezTo>
                <a:cubicBezTo>
                  <a:pt x="10303" y="19145"/>
                  <a:pt x="9900" y="19365"/>
                  <a:pt x="9900" y="19636"/>
                </a:cubicBezTo>
                <a:cubicBezTo>
                  <a:pt x="9900" y="19908"/>
                  <a:pt x="10303" y="20127"/>
                  <a:pt x="10800" y="20127"/>
                </a:cubicBezTo>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a:solidFill>
                <a:schemeClr val="tx1"/>
              </a:solidFill>
              <a:latin typeface="Arial" panose="020B0604020202020204" pitchFamily="34" charset="0"/>
              <a:cs typeface="Arial" panose="020B0604020202020204" pitchFamily="34" charset="0"/>
            </a:endParaRPr>
          </a:p>
        </p:txBody>
      </p:sp>
      <p:sp>
        <p:nvSpPr>
          <p:cNvPr id="15" name="Analogue Product">
            <a:extLst>
              <a:ext uri="{FF2B5EF4-FFF2-40B4-BE49-F238E27FC236}">
                <a16:creationId xmlns:a16="http://schemas.microsoft.com/office/drawing/2014/main" id="{EB942C14-B181-ED43-B826-563DEACA1A8C}"/>
              </a:ext>
            </a:extLst>
          </p:cNvPr>
          <p:cNvSpPr/>
          <p:nvPr/>
        </p:nvSpPr>
        <p:spPr>
          <a:xfrm>
            <a:off x="2110923" y="9225607"/>
            <a:ext cx="3484400" cy="4264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defTabSz="914400">
              <a:lnSpc>
                <a:spcPct val="90000"/>
              </a:lnSpc>
              <a:defRPr sz="3000" b="1">
                <a:solidFill>
                  <a:srgbClr val="323C40"/>
                </a:solidFill>
                <a:latin typeface="Ubuntu"/>
                <a:ea typeface="Ubuntu"/>
                <a:cs typeface="Ubuntu"/>
                <a:sym typeface="Ubuntu"/>
              </a:defRPr>
            </a:lvl1pPr>
          </a:lstStyle>
          <a:p>
            <a:r>
              <a:rPr>
                <a:solidFill>
                  <a:schemeClr val="tx1"/>
                </a:solidFill>
              </a:rPr>
              <a:t>Analogue Product</a:t>
            </a:r>
          </a:p>
        </p:txBody>
      </p:sp>
      <p:sp>
        <p:nvSpPr>
          <p:cNvPr id="19" name="Our Product">
            <a:extLst>
              <a:ext uri="{FF2B5EF4-FFF2-40B4-BE49-F238E27FC236}">
                <a16:creationId xmlns:a16="http://schemas.microsoft.com/office/drawing/2014/main" id="{80BE41E7-C527-6F42-869A-BE06C4DD5CA2}"/>
              </a:ext>
            </a:extLst>
          </p:cNvPr>
          <p:cNvSpPr/>
          <p:nvPr/>
        </p:nvSpPr>
        <p:spPr>
          <a:xfrm>
            <a:off x="6182699" y="2485628"/>
            <a:ext cx="2388647" cy="415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defTabSz="914400">
              <a:lnSpc>
                <a:spcPct val="90000"/>
              </a:lnSpc>
              <a:defRPr sz="3000" b="1">
                <a:solidFill>
                  <a:srgbClr val="FFFFFF"/>
                </a:solidFill>
                <a:latin typeface="Ubuntu"/>
                <a:ea typeface="Ubuntu"/>
                <a:cs typeface="Ubuntu"/>
                <a:sym typeface="Ubuntu"/>
              </a:defRPr>
            </a:lvl1pPr>
          </a:lstStyle>
          <a:p>
            <a:r>
              <a:rPr>
                <a:solidFill>
                  <a:schemeClr val="bg1"/>
                </a:solidFill>
              </a:rPr>
              <a:t>Our Product</a:t>
            </a:r>
          </a:p>
        </p:txBody>
      </p:sp>
      <p:sp>
        <p:nvSpPr>
          <p:cNvPr id="36" name="Text Placeholder 5">
            <a:extLst>
              <a:ext uri="{FF2B5EF4-FFF2-40B4-BE49-F238E27FC236}">
                <a16:creationId xmlns:a16="http://schemas.microsoft.com/office/drawing/2014/main" id="{B75823BA-4D4B-A042-BDF6-5E367230CE1E}"/>
              </a:ext>
            </a:extLst>
          </p:cNvPr>
          <p:cNvSpPr txBox="1">
            <a:spLocks/>
          </p:cNvSpPr>
          <p:nvPr/>
        </p:nvSpPr>
        <p:spPr>
          <a:xfrm>
            <a:off x="696077" y="664480"/>
            <a:ext cx="7744538" cy="1532942"/>
          </a:xfrm>
          <a:prstGeom prst="rect">
            <a:avLst/>
          </a:prstGeom>
        </p:spPr>
        <p:txBody>
          <a:bodyPr/>
          <a:lstStyle>
            <a:lvl1pPr marL="0" indent="0" algn="l" defTabSz="914377" rtl="0" eaLnBrk="1" latinLnBrk="0" hangingPunct="1">
              <a:lnSpc>
                <a:spcPct val="100000"/>
              </a:lnSpc>
              <a:spcBef>
                <a:spcPts val="1000"/>
              </a:spcBef>
              <a:buFont typeface="Arial" panose="020B0604020202020204" pitchFamily="34" charset="0"/>
              <a:buNone/>
              <a:defRPr sz="4400" b="1" i="0" kern="1200" spc="-150">
                <a:solidFill>
                  <a:schemeClr val="tx1"/>
                </a:solidFill>
                <a:latin typeface="Poppins" panose="02000000000000000000" pitchFamily="2" charset="77"/>
                <a:ea typeface="+mn-ea"/>
                <a:cs typeface="Poppins" panose="02000000000000000000" pitchFamily="2" charset="77"/>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latin typeface="Roboto" panose="02000000000000000000" pitchFamily="2" charset="0"/>
                <a:ea typeface="Roboto" panose="02000000000000000000" pitchFamily="2" charset="0"/>
              </a:rPr>
              <a:t>Types of </a:t>
            </a:r>
            <a:r>
              <a:rPr lang="en-ZA">
                <a:solidFill>
                  <a:srgbClr val="7030A0"/>
                </a:solidFill>
                <a:latin typeface="Roboto" panose="02000000000000000000" pitchFamily="2" charset="0"/>
                <a:ea typeface="Roboto" panose="02000000000000000000" pitchFamily="2" charset="0"/>
              </a:rPr>
              <a:t>Email</a:t>
            </a:r>
            <a:r>
              <a:rPr lang="en-ZA">
                <a:latin typeface="Roboto" panose="02000000000000000000" pitchFamily="2" charset="0"/>
                <a:ea typeface="Roboto" panose="02000000000000000000" pitchFamily="2" charset="0"/>
              </a:rPr>
              <a:t> Transactions </a:t>
            </a:r>
            <a:endParaRPr lang="en-US">
              <a:latin typeface="Roboto" panose="02000000000000000000" pitchFamily="2" charset="0"/>
              <a:ea typeface="Roboto" panose="02000000000000000000" pitchFamily="2" charset="0"/>
            </a:endParaRPr>
          </a:p>
        </p:txBody>
      </p:sp>
      <p:graphicFrame>
        <p:nvGraphicFramePr>
          <p:cNvPr id="3" name="Diagram 2">
            <a:extLst>
              <a:ext uri="{FF2B5EF4-FFF2-40B4-BE49-F238E27FC236}">
                <a16:creationId xmlns:a16="http://schemas.microsoft.com/office/drawing/2014/main" id="{C131CBE6-4C76-8747-8B59-2EA62CB6CC45}"/>
              </a:ext>
            </a:extLst>
          </p:cNvPr>
          <p:cNvGraphicFramePr/>
          <p:nvPr>
            <p:extLst>
              <p:ext uri="{D42A27DB-BD31-4B8C-83A1-F6EECF244321}">
                <p14:modId xmlns:p14="http://schemas.microsoft.com/office/powerpoint/2010/main" val="1163188648"/>
              </p:ext>
            </p:extLst>
          </p:nvPr>
        </p:nvGraphicFramePr>
        <p:xfrm>
          <a:off x="6573397" y="1661993"/>
          <a:ext cx="6146800" cy="40978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TextBox 12">
            <a:extLst>
              <a:ext uri="{FF2B5EF4-FFF2-40B4-BE49-F238E27FC236}">
                <a16:creationId xmlns:a16="http://schemas.microsoft.com/office/drawing/2014/main" id="{1C8D1190-FB40-1B45-9D6A-A39B1D8F4B51}"/>
              </a:ext>
            </a:extLst>
          </p:cNvPr>
          <p:cNvSpPr txBox="1"/>
          <p:nvPr/>
        </p:nvSpPr>
        <p:spPr>
          <a:xfrm>
            <a:off x="779722" y="1474095"/>
            <a:ext cx="6507197" cy="5078313"/>
          </a:xfrm>
          <a:prstGeom prst="rect">
            <a:avLst/>
          </a:prstGeom>
          <a:noFill/>
        </p:spPr>
        <p:txBody>
          <a:bodyPr wrap="square" rtlCol="0">
            <a:spAutoFit/>
          </a:bodyPr>
          <a:lstStyle/>
          <a:p>
            <a:r>
              <a:rPr lang="en-ZA"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So we use Salesforce too to implement the various email and SMS campaigns. I will administrator the components, Build rich html mobile-friendly mail sand use other  tactics to achieve our campaign Goals: Perhaps we might consider: </a:t>
            </a:r>
          </a:p>
          <a:p>
            <a:endParaRPr lang="en-ZA"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ZA"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Set up a series of event reminder emails each week each with unique content, </a:t>
            </a:r>
          </a:p>
          <a:p>
            <a:pPr marL="285750" indent="-285750">
              <a:buFont typeface="Arial" panose="020B0604020202020204" pitchFamily="34" charset="0"/>
              <a:buChar char="•"/>
            </a:pPr>
            <a:r>
              <a:rPr lang="en-ZA"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Reduce uncertainty in the marketing by providing thought leadership,</a:t>
            </a:r>
          </a:p>
          <a:p>
            <a:endParaRPr lang="en-ZA"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a:p>
            <a:r>
              <a:rPr lang="en-ZA"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We must always seek to encourage action and engagement from our </a:t>
            </a:r>
            <a:r>
              <a:rPr lang="en-ZA"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SalesForce</a:t>
            </a:r>
            <a:r>
              <a:rPr lang="en-ZA"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contacts and Leads.  In this context a 10% increase in order caused by a innovative email marketing campaign, might be be very important if the marketing team was motivating for more digital marketing budget. </a:t>
            </a:r>
          </a:p>
          <a:p>
            <a:endParaRPr lang="en-ZA"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16752883"/>
      </p:ext>
    </p:extLst>
  </p:cSld>
  <p:clrMapOvr>
    <a:masterClrMapping/>
  </p:clrMapOvr>
</p:sld>
</file>

<file path=ppt/theme/theme1.xml><?xml version="1.0" encoding="utf-8"?>
<a:theme xmlns:a="http://schemas.openxmlformats.org/drawingml/2006/main" name="Emira Powerpoint Templat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770826b1-0e38-415b-88fd-c14a37a9e618" xsi:nil="true"/>
    <lcf76f155ced4ddcb4097134ff3c332f xmlns="62fc23f4-b107-43f2-a6a9-2c32908c8c92">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8AAD7AFE0A0214AA54BB46303442C60" ma:contentTypeVersion="14" ma:contentTypeDescription="Create a new document." ma:contentTypeScope="" ma:versionID="8f8487cb9306032222489e66bdfccb2e">
  <xsd:schema xmlns:xsd="http://www.w3.org/2001/XMLSchema" xmlns:xs="http://www.w3.org/2001/XMLSchema" xmlns:p="http://schemas.microsoft.com/office/2006/metadata/properties" xmlns:ns2="62fc23f4-b107-43f2-a6a9-2c32908c8c92" xmlns:ns3="770826b1-0e38-415b-88fd-c14a37a9e618" targetNamespace="http://schemas.microsoft.com/office/2006/metadata/properties" ma:root="true" ma:fieldsID="86ca95a8dc669f208fe3a6bc26596ce3" ns2:_="" ns3:_="">
    <xsd:import namespace="62fc23f4-b107-43f2-a6a9-2c32908c8c92"/>
    <xsd:import namespace="770826b1-0e38-415b-88fd-c14a37a9e61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fc23f4-b107-43f2-a6a9-2c32908c8c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a0fadeab-8d34-46e2-90ad-a9053b70a5d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70826b1-0e38-415b-88fd-c14a37a9e618"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755d5c44-671e-4416-aced-87406ba3f278}" ma:internalName="TaxCatchAll" ma:showField="CatchAllData" ma:web="770826b1-0e38-415b-88fd-c14a37a9e61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4B5143-CCC5-4B86-987B-BD4AB6ACC472}">
  <ds:schemaRefs>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http://schemas.microsoft.com/office/2006/metadata/properties"/>
    <ds:schemaRef ds:uri="http://purl.org/dc/dcmitype/"/>
    <ds:schemaRef ds:uri="http://purl.org/dc/elements/1.1/"/>
    <ds:schemaRef ds:uri="62fc23f4-b107-43f2-a6a9-2c32908c8c92"/>
    <ds:schemaRef ds:uri="http://www.w3.org/XML/1998/namespace"/>
  </ds:schemaRefs>
</ds:datastoreItem>
</file>

<file path=customXml/itemProps2.xml><?xml version="1.0" encoding="utf-8"?>
<ds:datastoreItem xmlns:ds="http://schemas.openxmlformats.org/officeDocument/2006/customXml" ds:itemID="{C0BD8A0C-F624-4611-8DBC-35BC320E6365}"/>
</file>

<file path=customXml/itemProps3.xml><?xml version="1.0" encoding="utf-8"?>
<ds:datastoreItem xmlns:ds="http://schemas.openxmlformats.org/officeDocument/2006/customXml" ds:itemID="{F3A2A2C6-8E27-4476-B931-E0CA37286AA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7451</TotalTime>
  <Words>831</Words>
  <Application>Microsoft Macintosh PowerPoint</Application>
  <PresentationFormat>Widescreen</PresentationFormat>
  <Paragraphs>151</Paragraphs>
  <Slides>10</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Arial</vt:lpstr>
      <vt:lpstr>Calibri</vt:lpstr>
      <vt:lpstr>Calibri Light</vt:lpstr>
      <vt:lpstr>Montserrat</vt:lpstr>
      <vt:lpstr>Montserrat SemiBold</vt:lpstr>
      <vt:lpstr>Open Sans</vt:lpstr>
      <vt:lpstr>Open Sans Semibold</vt:lpstr>
      <vt:lpstr>Poppins</vt:lpstr>
      <vt:lpstr>Poppins SemiBold</vt:lpstr>
      <vt:lpstr>Roboto</vt:lpstr>
      <vt:lpstr>Ubuntu</vt:lpstr>
      <vt:lpstr>Emira Powerpoint Template</vt:lpstr>
      <vt:lpstr>Intro</vt:lpstr>
      <vt:lpstr>Automation Strategy for IQOS</vt:lpstr>
      <vt:lpstr>Overview of Software Development Life Cycle</vt:lpstr>
      <vt:lpstr>Overview of Software Development Life Cycle</vt:lpstr>
      <vt:lpstr>Overview of Software Development Life Cycle</vt:lpstr>
      <vt:lpstr>Overview of Software Development Life Cycle</vt:lpstr>
      <vt:lpstr>Overview of Software Development Life Cycle</vt:lpstr>
      <vt:lpstr>Overview of Software Development Life Cycle</vt:lpstr>
      <vt:lpstr>Overview of Software Development Life Cycle</vt:lpstr>
      <vt:lpstr>Feedback from the market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Ahmad Syarif Afandi</dc:creator>
  <cp:lastModifiedBy>Xola dos Santos</cp:lastModifiedBy>
  <cp:revision>424</cp:revision>
  <cp:lastPrinted>2019-10-26T17:27:42Z</cp:lastPrinted>
  <dcterms:created xsi:type="dcterms:W3CDTF">2019-07-06T08:26:09Z</dcterms:created>
  <dcterms:modified xsi:type="dcterms:W3CDTF">2020-05-26T08:42:02Z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0x01010058AAD7AFE0A0214AA54BB46303442C60</vt:lpwstr>
  </property>
</Properties>
</file>